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Становление индустриальной цивилизации в Европе и Америке в XIX веке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машин, фабрик и железных дорог изменил жизнь людей навсегда.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стал поворотным для экономики и общества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 XIX веке ручной труд начал уступать место машинам, а фабрики, транспорт и города быстро меняли повседневную жизнь в Европе и США.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14" y="2233468"/>
            <a:ext cx="623363" cy="55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82739" y="2247156"/>
            <a:ext cx="633600" cy="5068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0770" y="2239955"/>
            <a:ext cx="484838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56667" y="2263565"/>
            <a:ext cx="633600" cy="5068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54752" y="2263565"/>
            <a:ext cx="633600" cy="50688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697911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индустриального общества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81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Машинное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1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работы в маленьких мастерских появились фабрики и заводы, где машины выполняли большую часть операций быстрее, точнее и в гораздо больших объёмах.
</a:t>
            </a:r>
            <a:endParaRPr lang="en-US" sz="1544" dirty="0"/>
          </a:p>
        </p:txBody>
      </p:sp>
      <p:sp>
        <p:nvSpPr>
          <p:cNvPr id="16" name="Text 3"/>
          <p:cNvSpPr txBox="1"/>
          <p:nvPr/>
        </p:nvSpPr>
        <p:spPr>
          <a:xfrm>
            <a:off x="301175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рабочий делал только часть общего дела, поэтому производство ускорялось, но труд становился однообразнее и требовал строгой дисциплины на рабочем месте.
</a:t>
            </a:r>
            <a:endParaRPr lang="en-US" sz="1550" dirty="0"/>
          </a:p>
        </p:txBody>
      </p:sp>
      <p:sp>
        <p:nvSpPr>
          <p:cNvPr id="17" name="Text 4"/>
          <p:cNvSpPr txBox="1"/>
          <p:nvPr/>
        </p:nvSpPr>
        <p:spPr>
          <a:xfrm>
            <a:off x="5219999" y="3116825"/>
            <a:ext cx="1632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 и пар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угля и паровых машин стала основой промышленности, помогая приводить в движение станки, локомотивы, шахты и металлургические печи.
</a:t>
            </a:r>
            <a:endParaRPr lang="en-US" sz="1600" dirty="0"/>
          </a:p>
        </p:txBody>
      </p:sp>
      <p:sp>
        <p:nvSpPr>
          <p:cNvPr id="18" name="Text 5"/>
          <p:cNvSpPr txBox="1"/>
          <p:nvPr/>
        </p:nvSpPr>
        <p:spPr>
          <a:xfrm>
            <a:off x="7380000" y="3116825"/>
            <a:ext cx="17652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наёмного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1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Появилось много людей, которые не владели средствами производства и работали за зарплату, формируя новый слой городского населения — рабочих.
</a:t>
            </a:r>
            <a:endParaRPr lang="en-US" sz="1558" dirty="0"/>
          </a:p>
        </p:txBody>
      </p:sp>
      <p:sp>
        <p:nvSpPr>
          <p:cNvPr id="19" name="Text 6"/>
          <p:cNvSpPr txBox="1"/>
          <p:nvPr/>
        </p:nvSpPr>
        <p:spPr>
          <a:xfrm>
            <a:off x="9600400" y="3116825"/>
            <a:ext cx="17160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рынки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связь и торговля всё теснее соединяли страны между собой, поэтому новости, сырьё и товары стали двигаться намного быстрее.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промышленного роста в ведущих странах XIX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не только разный старт стран, но и разные скорости их развития в течение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начала первой, но к концу XIX века Германия и США резко сократили отставание.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историческая динамика промышленного развития XIX века; условные индексы по странам.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604" y="2403758"/>
            <a:ext cx="2839581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и новая организация труда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695326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одной крышей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 объединила работников, машины и множество операций в одном здании. Это сделало производство быстрее, но усилило контроль над каждым этапом работы и временем.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2311374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Дешевле и 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текстильной промышленности выпуск тканей рос особенно быстро. Массовое производство снижало цену товаров, поэтому одежда и ткани становились доступнее для широких слоёв населения.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5543471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Женщины и дети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индустриальных центрах труд женщин и детей использовался широко, потому что он был дешевле. Это усиливало семейную зависимость от заработка и ухудшало условия жизни.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3927422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Длинный рабочий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фабриках работали по многу часов подряд, часто в шуме, пыли и жаре. Жёсткая дисциплина почти не оставляла времени на отдых и обучение.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7159519" y="2920790"/>
            <a:ext cx="1492868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рабочая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сделало каждого рабочего частью большой системы. Человек выполнял узкую операцию, а успех производства зависел уже не от мастера, а от всей фабрики.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8" y="2400298"/>
            <a:ext cx="566495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индустриальные страны и их особенности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индустриализация шла в разных странах разными путями и опиралась на собственные ресурсы и отрасли.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были свои отрасли-лидеры: одни опирались на ранний опыт, другие быстро догоняли за счёт ресурсов, банков и новых технологий.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особенностей индустриализации XIX века по странам.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источника промышленного роста — это уголь и пар.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они сделали возможной работу фабрик, шахт, поездов и металлургических печей, превратив энергетику в основу индустриального века.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обзор промышленной революции XIX века.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индустриализация изменила экономику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изменений от технических открытий к индустриальному обществу.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революция XIX 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перевозки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резко сократили время в пути и сделали перевозку грузов значительно дешевле, чем прежние способы доставки по дорогам и рекам.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соединили шахты, фабрики, порты и крупные города, поэтому сырьё, готовые товары и рабочие начали перемещаться гораздо свободнее.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Каналы, шоссе и новые мосты дополняли железные дороги. Вместе они укрепляли внутренние связи государств и помогали развивать рынки.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Основa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XIX века транспорт стал не просто удобством, а важнейшей частью экономики, без которой промышленный рост уже был невозможен.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 и море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Пароходный флот усилил морскую торговлю, потому что зависимость от ветра уменьшилась, а перевозки стали надёжнее и регулярнее.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 символ индустриального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путей изменил не только перевозки, но и размещение заводов, портов и новых рабочих поселений.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рывок сделали США и Германия: именно железные дороги помогли им быстро расширить промышленность и внутренний рынок.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исторические данные о развитии железных дорог в XIX веке; значения округлены для учебной визуализации.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людей в 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притягивали жителей деревни обещанием заработка и более стабильной работы. На окраинах быстро вырастали рабочие кварталы, где дома строили тесно и поспешно, чтобы разместить как можно больше семей рядом с фабриками и вокзалами.
</a:t>
            </a:r>
            <a:endParaRPr lang="en-US" sz="119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Город, который не успевал расти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увеличивалось быстрее, чем появлялись жильё, водопровод и канализация. В узких улицах скапливались отходы, воздух был тяжёлым от дыма, а болезни распространялись особенно быстро. Так индустриальный город становился удобным для производства, но трудным для жизни.
</a:t>
            </a:r>
            <a:endParaRPr lang="en-US" sz="1177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пейзаж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пространстве соседствовали трубы фабрик, железнодорожные пути, склады, рынки и густо застроенные бедные районы. Именно такой облик получили многие города Европы и США, где экономический рост был виден буквально на каждой улице.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миграция и новые городские районы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социальные классы индустриального общества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24833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 власти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Владельцы фабрик, банков и торговых домов контролировали капитал и принимали важные решения. Их богатство позволяло влиять на политику, образование и развитие городов, усиливая их роль в жизни общества.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3531205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Наёмные рабочие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не владели предприятиями и зависели от заработной платы. Они продавали свой труд фабрикантам, а уровень их жизни определяли размер оплаты, длительность рабочего дня и устойчивость работы.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250772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профессионалы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рост создал спрос на инженеров, бухгалтеров, техников и служащих. Эти группы занимали промежуточное положение между богатыми предпринимателями и рабочими, формируя новый городской средний слой.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8970339" y="3248025"/>
            <a:ext cx="2374432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и напряжение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в доходах, образовании и политическом влиянии между классами становился всё заметнее. Именно он порождал споры о правах, социальной справедливости и необходимости реформ.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труда и жизни рабочих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насколько тяжёлой была повседневность рабочих семей в промышленную эпоху.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промышленный рост опирался на очень тяжёлый труд и скромный быт. Экономические успехи сопровождались перенапряжением работников, травмами и плохими условиями жизни.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по истории индустриализации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изобретения XIX 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4376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века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84700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текстильной промышленности появляются механические устройства, которые ускоряют прядение и ткачество. Производство становится быстрее, а фабрики постепенно вытесняют ремесленные мастерские.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4548250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549236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Паровой двигатель превращается в универсальный источник энергии для фабрик, шахт и транспорта. Он позволяет строить крупные предприятия и работать независимо от силы воды и ветра.
</a:t>
            </a:r>
            <a:endParaRPr lang="en-US" sz="1328" dirty="0"/>
          </a:p>
        </p:txBody>
      </p:sp>
      <p:sp>
        <p:nvSpPr>
          <p:cNvPr id="14" name="Text 6"/>
          <p:cNvSpPr txBox="1"/>
          <p:nvPr/>
        </p:nvSpPr>
        <p:spPr>
          <a:xfrm>
            <a:off x="8378725" y="2430027"/>
            <a:ext cx="31041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Паровоз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8388525" y="2843450"/>
            <a:ext cx="31413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дорога соединяет города, порты и промышленные районы. Перевозки становятся быстрее, а доставка сырья и товаров — гораздо дешевле и надёжнее.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95325" y="4087358"/>
            <a:ext cx="43980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684700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передача сообщений помогает управлять торговлей, транспортом и производством на больших расстояниях. Связи между городами и странами становятся намного плотнее.
</a:t>
            </a:r>
            <a:endParaRPr lang="en-US" sz="1400" dirty="0"/>
          </a:p>
        </p:txBody>
      </p:sp>
      <p:sp>
        <p:nvSpPr>
          <p:cNvPr id="18" name="Text 10"/>
          <p:cNvSpPr txBox="1"/>
          <p:nvPr/>
        </p:nvSpPr>
        <p:spPr>
          <a:xfrm>
            <a:off x="6105825" y="4087358"/>
            <a:ext cx="43755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Конвертер Бессемера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6116525" y="4529650"/>
            <a:ext cx="42348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способ получения стали удешевляет металл и делает его доступнее для мостов, рельсов, машин и строительных конструкций. Это открытие усиливает тяжёлую промышленность.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отрасли второй промышленной революции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второй половине XIX века именно эти отрасли задавали темп промышленного роста и поддерживали развитие крупных предприятий, городов и новых рынков.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Лидерами стали тяжёлая индустрия, техника и химия: они обеспечили переход от текстильного этапа к более сложному промышленному производству.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по структуре промышленного роста XIX века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индустриализация и освоение континента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располагали углём, железной рудой, нефтью и лесом, что поддерживало быстрый рост промышленности. Собственная сырьевая база уменьшала зависимость от внешних поставок и ускоряла развитие заводов.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 рабочие руки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страну прибывали миллионы переселенцев, и это давало промышленности рабочую силу. Новые жители заселяли города и помогали строить фабрики, дороги и железнодорожные линии.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5082750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Запада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на запад открывало новые земли, рынки и возможности для перевозок. Железные дороги соединяли внутренние районы с портами и превращали огромную территорию в единое хозяйственное пространство.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7276463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усилились корпорации, которые объединяли капитал, производство и транспорт. Такие компании могли выпускать больше товаров и быстрее внедрять новые методы работы.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871024"/>
            <a:ext cx="2026501" cy="2872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Американская промышленность переходила к выпуску стандартных товаров большими партиями. Это делало продукцию дешевле и доступнее для жителей быстро растущих городов.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после объединения: быстрый промышленный подъем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объединения в 1871 году германские земли получили общее экономическое пространство. Это упростило торговлю, движение товаров и развитие крупных предприятий по всей стране.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банки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Банки активно вкладывали средства в промышленность и железные дороги. Благодаря долгосрочным кредитам предприятия могли строить новые фабрики, закупать машины и расширять производство.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лидеры отраслей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развивались химическая промышленность, электротехника и машиностроение. Эти отрасли помогли Германии перейти от догоняющего развития к роли одного из лидеров Европы.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с Британией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Германия заметно сократила отставание от Великобритании. В ряде отраслей она стала её серьёзным соперником, особенно там, где требовались техника и научные 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и Америка в мировой экономике XIX века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Вывоз готовых товаров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страны продавали за границу машины, ткани и другие готовые изделия. Это усиливало их влияние и делало промышленный центр главным поставщиком сложной продукции.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Сырьё из колоний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Взамен метрополии получали хлопок, руды, шерсть, уголь и продовольствие. Без этих поставок фабрики и транспорт не могли работать в прежнем темпе.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торговля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Пароходы, порты и каналы ускоряли перевозки между континентами. Международная торговля становилась регулярнее, а расстояния между странами — как будто короче.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Экономики разных регионов всё теснее зависели друг от друга. Промышленный рост в Европе и США был связан с поставками сырья, новыми путями и финансовыми связями по всему миру.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изобретений к индустриальному обществу
</a:t>
            </a:r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причин и последствий промышленного переворота в XIX веке.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XIX век изменил мир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Промышленный переворот превратил Европу и Америку в индустриальные общества, где машины, фабрики и железные дороги определяли жизнь. Он дал рост и прогресс, но одновременно обострил социальные проблемы и потребность в реформах.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2026-06-01T05:42:12Z</dcterms:created>
  <dcterms:modified xsi:type="dcterms:W3CDTF">2026-06-01T05:42:12Z</dcterms:modified>
</cp:coreProperties>
</file>