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вклад Николая Миклухо-Маклая — защитника коренных народов и учёного.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Миклухо-Маклай: русский путешественник и исследователь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период открытий и значение Новой Гвинеи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открывались новые земли, велись исследования Океании. Российская империя поддерживала экспедиции, включая путешествия к неизведанной Новой Гвинее, богатой культурой и природой.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 Николая Миклухо-Маклая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юные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родился в 1846 году в Новгородской губернии. С детства увлекался природой и мечтал о дальних путешествиях, много читал об исследователях и экзотических странах.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изучал медицину и естествознание, что дало ему необходимые знания для будущих научных экспедиций и глубокое понимание живой природы.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интерес к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Николай проявлял увлечённость зоологией и географией, занимался самостоятельными наблюдениями и стремился изучать малоизвестные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научный опыт и выбор жизненного пути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Кильском университете Миклухо-Маклай углублённо изучал морских животных, проводя опыты и анализ строения морской фауны.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вдохновили его посвятить жизнь экспедициям и открытию новых земель и культур, непрерывно расширяя знания человечества.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стало отправной точкой его масштабной работы по изучению Океании и защиты коренных народов от колониального давления.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экспедиции на Новую Гвинею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 корабле «Витязь»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1871 году экспедиция стартовала из Петербурга и направилась к берегам Новой Гвинеи. Команда прошла через важные порты для пополнения запасов и проведения научных наблюдений.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залива Астролябия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 одном из наименее изученных мест острова позволила Миклухо-Маклаю впервые установить контакт с местными племенами и изучить их в естественной среде.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для исследований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собой взяли инструменты для сбора флоры и фауны, товары для обмена и подарки — всё для успешного взаимодействия и проведения полевых работ.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с папуасами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жители ценили его доброжелательность и ненасильственный подход, что отличало русского исследователя от многих европейских колонизаторов.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прибытия Миклухо-Маклай установил дружеский контакт, используя жесты и рисунки для преодоления языкового барьера и проявляя глубокое уважение.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открытия в регионе Астролябия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Досконально изучал традиционные костюмы, отмечал детали узоров и материалов, фиксируя национальные особенности племен.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Документировал обряды и праздники, создавая уникальные зарисовки танцев и ритуалов, важные для понимания культуры папуасов.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Опубликовал описание ранее неизвестных ремёсел и способов организации общин, что изменило европейское представление о местном обществе.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Фомировал обширные коллекции этнографических материалов, которые стали базой для дальнейших исследований и учебных программ.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и открытия Миклухо-Маклая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годы, регионы исследований и основные научные достижения, которые значительно обогатили знания об Океании.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расширили научное представление о географии и культурном разнообразии Юго-Восточной Азии.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отчёты и публикации Миклухо-Маклая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природы и биологического разнообразия
</a:t>
            </a:r>
            <a:endParaRPr lang="en-US" sz="231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 и описывал уникальные виды растений и животных Новой Гвинеи, расширяя знания биологической науки.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Обнаружил ранее неизвестных европейцам животных, классифицировал новые виды и изучал их поведение в природных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 влияние тропического климата на здоровье папуасов и их образ жизни, сотрудничая с местными жителями для пользы исследований.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научных публикаций о Новой Гвинее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статей резко увеличилось после экспедиции Миклухо-Маклая, проявившего новые возможности для исследований.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публикаций подтверждает влияние экспедиции на повышение интереса к южно-тихоокеанскому региону в научном сообществе.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научных журналов XIX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Гуманистические взгляды Миклухо-Маклая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Миклухо-Маклай настаивал на равноправии всех людей вне зависимости от их расы, национальной принадлежности и культурных особенностей, что было необычно для того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открыто критиковал сложившиеся в Европе предвзятые стереотипы, касающиеся папуасов и других народов Океании, пропагандируя их гуманное восприятие.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не ограничивался научной деятельностью: он готовил обращения и ходатайства к правительствам различных стран с призывом уважать права коренных народов.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убеждения в равенстве и защите культурных традиций стали важным шагом против колониализма и расизма в XIX 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трудов Миклухо-Маклая на науку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Этнография и антропология под новым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Миклухо-Маклая внесли свежие данные о культуре папуасов, что привлекло внимание научного сообщества и активно используется в учебных курсах по этнографии во всем мире.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открытия и экология тропиков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флоры и фауны Новой Гвинеи позволили систематизировать знания о тропических экосистемах, подтвердив взаимосвязь человека с природой, что повлияло на развитие биологической науки.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дальнейшая деятельность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 1882 году Миклухо-Маклай активно выступал с публичными лекциями, делясь опытом и открытиями из своих экспедиций по Океании.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развивал концепции уважения к нематериальным аспектам культуры малых народов, поддерживая их право на сохранение традиций и обычаев.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Участвовал в научных обществах и конференциях, способствуя распространению знаний и популяризации науки среди молодёжи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семья путешественника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родился сын Александр; сохранившиеся письма и дневники раскрывают его глубокую привязанность к близким и отражают воспоминания о путешествиях и научных открытиях.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Николаевич женился на Маргарет Робертсон, дочери губернатора Нового Южного Уэльса, что укрепило его связи с Австралией и оказало влияние на его дальнейшую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маршрута экспедиции Миклухо-Маклая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 краткими пояснениями и основными остановками.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и опасности экспедиции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исследований членам экспедиции приходилось сталкиваться с опасными тропическими заболеваниями и остро недоставало медикаментов для своевременной помощи.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риск конфликта с европейскими колониальными властями, которые ощущали угрозу от присутствия и деятельности ученого на этих территориях.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барьеры усложняли общение с папуасами, требовалось применение жестов и наблюдений для взаимопонимания.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Миклухо-Маклай демонстрировал решительность и хитрость при разрешении спорных ситуаций, защищая интересы местных жителей и экспедиции.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Миклухо-Маклая в борьбу с колониализмом и защиту островитян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международным организациям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Миклухо-Маклай направлял петиции в международные органы, добиваясь уважения прав коренных народов Новой Гвинеи и защиты их земель от колониальных притязаний.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позиция против работорговли и колониального захвата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открыто осуждал практики работорговли в Австралии и Германии, выступал против захвата территорий папуасов, пропагандируя идею самоопределения каждой 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409871"/>
            <a:ext cx="8625000" cy="1699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труды Николая Миклухо-Маклая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самые значимые научные публикации исследователя, оказавшие влияние на этнографию и биологию.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труды заложили основы для современных исследований народов Океании и получили широкое признание в научном мире.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публикации и архивы Миклухо-Маклая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Миклухо-Маклае в России и мире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Московского института этнологии имени Миклухо-Маклая, ставшего центром изучения культур народов Востока и Океании.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в Санкт-Петербурге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 монумент в честь Миклухо-Маклая в городе, рядом с которым начиналась его научная карьера.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в Порт-Морсби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Папуа–Новой Гвинеи воздвигнут памятник в знак признания заслуг исследователя среди коренного населения.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конференции и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за рубежом проводятся научные конференции и образовательные мероприятия, посвящённые наследию Миклухо-Маклая.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Миклухо-Маклая в науке и обществе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Миклухо-Маклая сформировал основы этнографии и антропологии, укрепил идеи гуманизма и толерантности, способствуя уважению к культурному разнообразию и межкультурному диалогу.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2026-05-07T03:40:50Z</dcterms:created>
  <dcterms:modified xsi:type="dcterms:W3CDTF">2026-05-07T03:40:50Z</dcterms:modified>
</cp:coreProperties>
</file>