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прогулке: музыка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шаги, птиц и ветер — и открываем музыку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музыка: что их объединяет?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прогулка, и музыка дарят движение, свежий воздух и новые впечатления. В песнях для детей часто оживают дорога, парк, лес, солнце и дождь — всё, что мы встречаем на настоящей прогулке.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61619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368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на прогулке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ветви шуршат по-разному: мягко, сухо, едва заметно или громче, когда поднимается ветер. Такой звук напоминает тихое музыкальное сопровождение прогулки.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трели и короткие посвисты птиц звучат легко и звонко. Они создают ощущение живого, светлого пространства и помогают услышать, как по-разному может звучать природа.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слышны чётко и ритмично, особенно на асфальте, снегу или песке. По звуку можно понять, идёт ли человек спокойно, быстро или чуть торопится.
</a:t>
            </a:r>
            <a:endParaRPr lang="en-US" sz="1384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 стучат коротко и повторяются, словно маленькие музыкальные точки. Если дождь сильнее, его звук становится плотнее и превращается в настоящий фон.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городские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Вдали слышны машины, голоса и шум улицы. Они бывают низкими, гулкими или резкими, и каждый звук имеет свой тембр — свой неповторимый голос.
</a:t>
            </a:r>
            <a:endParaRPr lang="en-US" sz="13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легко превращаются в ритм: медленный шаг звучит спокойно и ровно, а быстрый — бодро и весело. Так прогулка будто сама подсказывает, как двигаться в одном темпе.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шагов как музыка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поверхности меняют звучание шагов. На асфальте они твёрдые и чёткие, на траве — мягкие, на песке — приглушённые, а на снегу — хрустящие и очень заметные.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парк в музыке часто звучит легко и светло: будто в воздухе уже живут капель, свежий ветер и первые улыбки солнца.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двор звучит звонко и хрустяще. Высокие звуки, короткие ритмы и ясные оттенки создают ощущение холодного, чистого и бодрого воздуха.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 передаётся мягкими, шуршащими звуками. Медленный темп и спокойные краски помогают услышать тишину листопада и лёгкую задумчивость.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настроение прогулки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заметить звуки вокруг и сравнить их по разным признакам.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звуки прогулки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дороге, парке и природе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о прогулке легко услышать солнце, облака, тропинки и ветер. Такие слова сразу рисуют знакомую картину и делают песню близкой и понятной.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обычно ясная и удобная для пения. Диапазон не слишком широкий, поэтому детям легко подхватить песню и не потеряться в нотах, как в огромном лесу.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песен часто есть запоминающийся припев. Он повторяется и помогает всем петь вместе, словно дружная компания идёт по одной дороге.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слова движения: идём, шагаем, бежим, кружимся. Они добавляют песне энергию и делают её похожей на весёлую прогулку.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звучат светло и звонко, поэтому легко напоминают капли дождя или блестящие снежинки. Их короткий звук словно вспыхивает в воздухе и сразу исчезает, оставляя ощущение лёгкости. В музыкальной картине они помогают создать прозрачное, почти сказочное настроение.
</a:t>
            </a:r>
            <a:endParaRPr lang="en-US" sz="78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— как капли и снежинки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умеет передавать уверенный шаг и чёткий марш. Его ровные удары похожи на движение по дорожке, когда все идут в одном темпе. Такой инструмент сразу собирает внимание и делает музыку сильной, собранной и очень ритмичной.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шагает вместе с нами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 напоминают шорох листьев, лёгкий дождик или движение травы на ветру. Их звук мягко перекатывается и будто сопровождает путь по парку или лесной тропинке. С ними легко услышать, как оживает маленькая звуковая прогулка.
</a:t>
            </a:r>
            <a:endParaRPr lang="en-US" sz="87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 и шорох прогулки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инструменты, похожие на звуки улицы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марш на прогулке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звучит чётко и уверенно, поэтому под него удобно шагать. Ровный ритм помогает держать темп, а музыка словно ведёт вперёд, не спотыкаясь и не торопясь.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часто слышны сильные доли и повторяющийся рисунок. Из-за этого он кажется собранным и бодрым, как дружный поход класса или весёлое движение в строю.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марш связан с энергией, порядком и совместным движением. Он может звучать торжественно или весело, но всегда оставляет ощущение уверенного шага.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и громкие звуки вокруг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 на прогулке нужно уметь замечать: шорох травы, шелест листьев и далёкие голоса часто слышны не сразу. Зато они делают картину вокруг более объёмной и спокойной.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сразу привлекают внимание: смех, хлопки, шаги по лужам или проезжающий транспорт. Они звучат ярко и могут быстро менять настроение всей прогулки.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музыке чередуются тихие и громкие моменты, она становится интереснее. Контраст помогает услышать движение, неожиданность и сделать звучание более живым.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такой контраст тоже заметен каждый день. Стоит прислушаться — и обычный двор вдруг превращается в маленький концерт без билета.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умеет сочинять музыку без нот: ветер перебирает ветки, дождь тихо барабанит по крыше, а птицы по утрам выводят свои звонкие мелодии.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композитор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прислушаться, можно заметить, что у каждого природного звука есть свой характер. Композиторы нередко передавали в музыке лес, весну, дождь и лёгкое дуновение ветра.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звуками превращается в музыкальный образ прогулки.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звуковая картина прогулки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заметить, как движется мелодия: вверх она звучит светлее и радостнее, а ниже передаёт тишину, задумчивость или плавное движение.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слушать в песне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обрати внимание на мелодию и темп. Быстрое звучание делает песню бодрой, а медленное — спокойной, мягкой и чуть мечтательной.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слушай слова: они помогают понять, о чём поёт песня и какой образ прогулки она рисует — дорогу, парк, друзей или ветер.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640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детей на прогулке и в песне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 зов
</a:t>
            </a:r>
            <a:pPr algn="l" indent="0" marL="0">
              <a:lnSpc>
                <a:spcPct val="115000"/>
              </a:lnSpc>
              <a:buNone/>
            </a:pPr>
            <a:r>
              <a:rPr lang="en-US" sz="56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дети постоянно общаются: переговариваются, зовут друг друга и делятся впечатлениями. В песне это помогает держать общий настрой и не терять дружный характер звучания.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вступают одновременно, песня становится цельной и красивой. Важно петь в одном темпе и чётко произносить слова, чтобы никто не потерялся в общей мелодии.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пение рядом создают ощущение весёлой компании. Тогда песня напоминает дружную прогулку, где всем хорошо идти рядом и слышать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Прислушайся к природе вокруг. Пение птиц, шум дождя и далёкий гул машин звучат по-разному, и каждое новое наблюдение тренирует память и внимательность.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 звуки по тембру: шорох листьев мягкий и шуршащий, а стук каблуков — чёткий и сухой. Такие различия помогают быстро узнавать знакомые звуковые следы.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звуков: угадай, что звучит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разное время года в музыке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Весна звучит легко и светло: слышатся капель, ручьи и первые птицы, поэтому музыка кажется прозрачной и очень живой.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Лето напоминает о широком пространстве и тепле. В музыке это передают яркие, открытые мелодии и спокойное уверенное движение.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Осень часто рисуется мягкими красками: шорохом листвы, плавным темпом и чуть задумчивым настроением, словно прогулка идёт по тихой дорожке.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Зима приносит хруст снега, звонкие звуки и ощущение свежести. Музыка в это время года часто кажется чистой и искрящейся.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слушать мир безопасно и без лишнего шума.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уши и слух на прогулке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 в игре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Хлопаем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в ладоши помогают слышать сильные доли и не сбиваться. Когда дети хлопают одновременно, они лучше чувствуют общий темп и слушают сигнал начала и конца.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Шагаем в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музыку удобно шагать ровно и дружно. Ритм помогает почувствовать, когда нужно сделать следующий шаг, и превращает обычную ходьбу в весёлое музыкальное задание.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Изображаем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Движением легко показать птиц, ветер или дождик. Такие игры учат замечать характер музыки и помогают телу повторять то, что слышат уши.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развивают координацию, память и слух. Ребёнок запоминает последовательность движений и учится быстро реагировать на музыкальный знак.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 дворе на ветке осталась одна капля. Она упала на лист и прозвучала тонким, почти серебряным звоном. Рядом ребёнок остановился и понял: у каждого маленького звука есть свой характер, даже если он совсем короткий.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Капля, которая зазвенела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асфальте шаги звучали чётко, а на траве — мягко и почти беззвучно. Когда дорожка стала песчаной, звук изменился снова, будто прогулка сменила свою мелодию. Так обычный путь превратился в маленький концерт под открытым небом.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разной дорожке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старого дерева ветер легко перебирал ветки, и они шептали, как тихий хор. Рядом пели птицы, а где-то далеко звенел колокольчик. Получилась настоящая звуковая сказка, в которой у каждого голоса было своё место.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поёт дерево
</a:t>
            </a:r>
            <a:endParaRPr lang="en-US" sz="133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 на музыкальной прогулке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которую слышно сердцем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прогулке живёт рядом с нами: в листьях, шагах, песнях и играх. Если слушать внимательно, мир становится ярче, а каждый звук — маленьким открытием.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2026-05-24T19:21:07Z</dcterms:created>
  <dcterms:modified xsi:type="dcterms:W3CDTF">2026-05-24T19:21:07Z</dcterms:modified>
</cp:coreProperties>
</file>