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подготовка: понятие, значение и место в курсе ОБЗР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дисциплина и точность: основы огневой подготовки в школе.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изучать огневую подготовку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ОБЗР помогает понять устройство стрелкового оружия, правила безопасного обращения и логику действий на занятии. Важен не соревновательный результат, а умение действовать строго по инструкции, ответственно и без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безопасного обращения с оружием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оружие следует считать заряженным, пока лично не проверено обратное. Это правило исключает самоуверенность и заставляет сохранять постоянную готовность к безопасным действиям.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всегда направляют только в безопасную сторону. Даже кратковременное нарушение этого требования создаёт риск для людей, находящихся рядом на огневом рубеже.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Палец удерживают вне спусковой скобы до момента прицеливания и выполнения команды. Такой порядок снижает вероятность случайного выстрела при перемещении или подготовке к упражнению.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выстрелом проверяют цель, линию огня и пространство за мишенью. После команды также контролируют состояние оружия, а при неисправности немедленно прекращают действия.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часть стрелкового оружия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пистолет и автомат показаны как учебные макеты с подписями основных узлов. Видно, где расположен ствол, затвор, магазин и предохранитель, а также как органы управления связаны с работой механизма.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в деталях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выделены ударно-спусковой механизм, прицельные приспособления и рукоять. Такая схема помогает понять, как оружие готовится к выстрелу, как подаётся патрон и почему каждый элемент требует аккуратного обращения.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каждый узел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стрелкового оружия и их назначение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тип оружия с его учебной ролью и особенностями применения.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оружия определяет дистанцию, режим огня и требования к безопасному обращению.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оружия перед учебным упражнением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занятии по ОБЗР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Боеприпасы и их состав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Патрон состоит из гильзы, капсюля, порохового заряда и пули. Каждый элемент выполняет свою функцию: один инициирует выстрел, другой создаёт давление, третий обеспечивает движение пули по каналу ствола.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также масса пули, температура воздуха и исправность оружия. Поэтому учебная стрельба требует внимательного осмотра боеприпасов и отказа от использования сомнительных патронов.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результат стрельбы влияет не только устройство патрона, но и его состояние. Повреждения, деформация или загрязнение могут вызвать задержку, ухудшить стабильность выстрела и повысить риск на занятии.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снижения точности стрельбы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ошибки часто усиливают друг друга, поэтому важна не одна «главная» причина, а общий контроль техники.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потерь точности связана с действиями стрелка, значит, ключ к результату — системная отработка базовых навыков.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основам стрелковой подготовки
</a:t>
            </a:r>
            <a:endParaRPr lang="en-US" sz="13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Изготовка, прицеливание и спуск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сильное или неравномерное сжатие рукояти мешает контролю оружия. Равномерный хват поддерживает устойчивость и позволяет сосредоточиться на выполнении команды без лишнего напряжения.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хват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Рывок спуска и сбитое дыхание чаще всего ухудшают результат. Плавная работа со спусковым крючком и короткая естественная пауза дыхания помогают сохранить неподвижность оружия.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 и дыхание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поза и одинаковое положение корпуса помогают удерживать оружие без лишних колебаний. Чем стабильнее опора, тем легче сохранять точность в момент выстрела.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изготовка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Прицеливание строится на совмещении мушки, целика и цели. Если линии выровнены правильно, оружие легче удерживать на выбранной точке и уменьшать увод ствола.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прицеливание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дистанция влияет на рассеивание попаданий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одинаковой технике увеличение расстояния требует большей собранности и более точной работы с каждым выстрелом.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цель, тем заметнее любая ошибка прицеливания, поэтому устойчивость и самоконтроль становятся решающими.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зависимости рассеивания от дистанции
</a:t>
            </a:r>
            <a:endParaRPr lang="en-US" sz="13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управления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Предохранитель исключает случайный выстрел, а спусковой крючок запускает работу ударно-спускового механизма. В учебной практике важно сразу понимать их положение и не совершать лишних движений.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Предохранитель и спуск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Затвор, магазин, затворная задержка и переводчик огня обеспечивают подачу патрона, фиксацию механизмов и выбор режима стрельбы. Знание этих узлов помогает быстро оценить состояние оружия без нарушения порядка действий.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Затвор и магазин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задержки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внешние признаки задержки с вероятной причиной и общим принципом действий при учебной стрельбе.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задержек связано не только с неисправностью, но и с загрязнением, боеприпасом или нарушением последовательности действий.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огневой подготовке и базовые сведения о работе стрелкового оружия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учебной стрельбы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показателем считают точность: количество попаданий и кучность серии показывают, насколько уверенно обучающийся контролирует оружие и соблюдает базовые приёмы.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критерием становится соблюдение времени и команд. Даже хороший результат теряет ценность, если стрелок действует медленно, несогласованно или игнорирует указания преподавателя.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параметр — безопасность. Любое нарушение направления ствола, обращения со спуском или порядка проверки оружия снижает оценку независимо от меткости.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Четвёртым элементом выступает общая дисциплина на огневом рубеже. Штрафы за ошибки изготовления, невнимательность и нарушение последовательности подчёркивают, что стрельба оценивается комплексно.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стрелкового навыка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скорость, а порядок накопления опыта. Каждый следующий этап опирается на предыдущий и требует уверенного выполнения базовых действий.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растёт постепенно: от понимания правил к устойчивому выполнению упражнений. Регулярность и разбор ошибок дают основной прирост качества.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поэтапного обучения в курсе ОБЗР; обобщение учебной последовательности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стрельбе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стандартный порядок организации учебного занятия и переходов между этапами подготовки.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172" y="1474950"/>
            <a:ext cx="2737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готовность стрелка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удерживать внимание на команде, цели и собственных действиях. При рассеянности возрастает риск ошибок и нарушений безопасности.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влияние волнения, спешки и утомления. Спокойное состояние делает действия более точными и предсказуемыми в учебной ситуации.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устойчивую позу, помогает сохранять контроль над движениями и снижает потери точности при длительном выполнении упражнений.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согласовывать хват, прицеливание и работу со спуском. Без согласованных движений трудно добиться повторяемого результата.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Тренажёры как первый шаг к уверенной практике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сразу видно, как выполнен выстрел или серия действий, поэтому ученик быстрее замечает ошибку в прицеливании и спуске. Такой формат удобен для многократных повторений и безопасного разбора техники без расхода боеприпасов.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тир: мгновенная обратная связь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макет позволяет изучить расположение основных частей, последовательность проверки и работу органов управления. Это особенно полезно на начальном этапе, когда важнее запомнить правильные действия, чем добиваться результата на мишени.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оружия: освоение движений до стрельбы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система помогает упражняться в удержании оружия, плавном нажатии на спуск и реакции на команды преподавателя. Она создаёт условия, близкие к реальным, но исключает поражение цели боеприпасом.
</a:t>
            </a:r>
            <a:endParaRPr lang="en-US" sz="1105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Лазерный тренажёр: отработка точности без риска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систематической тренировки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особенно заметны там, где требуется не разовый успех, а повторяемость действий. Это повышает уверенность и снижает количество случайных ошибок.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практика улучшает не только меткость, но и общий уровень дисциплины, что делает результат более стабильным и безопасным.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поэтапной учебной подготовки в рамках ОБЗР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ответственность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 допускает только действия, предусмотренные учебной задачей и правилами безопасности. Любое обращение с оружием вне установленного порядка создаёт риск и недопустимо.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включает соблюдение правил хранения, передачи и использования, а также понимание последствий ошибки. Зрелое поведение здесь выражается в точном следовании инструкции без самодеятельности.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курса важно уважение к жизни и здоровью людей. Оружие не рассматривается как предмет демонстрации или игры, а только как объект строгой дисциплины и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 учит не только действовать точно, но и сохранять дисциплину, внимание и ответственность. Именно безопасное выполнение правил делает знания по-настоящему полезными.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2026-05-21T05:23:54Z</dcterms:created>
  <dcterms:modified xsi:type="dcterms:W3CDTF">2026-05-21T05:23:54Z</dcterms:modified>
</cp:coreProperties>
</file>