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надо звуков: тишина в литературе как образ и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тексте говорит больше, чем кажется.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тишину в литературе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важно замечать не только события, но и паузы, пейзаж, недосказанность. Именно они помогают понять настроение героя, тему произведения и авторскую мысль.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может означать покой, ожидание, тайну или тревогу: ее смысл меняется вместе с сюжетом, жанром и состоянием героя.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этот мотив чаще связан с природой, созерцанием и размышлением о жизни, а в прозе — с атмосферой сцены и напряжением.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 звуковые детали вокруг тишины: шорох, шаги, ветер, звон, шепот. Они делают безмолвие особенно выразительным и заметным.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 художественный образ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передает тишина в литературе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анализа русской литературы для школьной презентации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может звучать по-разному в зависимости от сцены и героя.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почти всегда многозначна: чаще всего она соединяет покой с внутренним волнением.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природы в лирике Ф. И. Тютчева и А. А. Фета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покой у Фета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тишина природы особенно тонка и почти осязаема: слышны шорох, едва заметное движение, мягкий свет. Такой пейзаж передает красоту мгновения и заставляет вслушаться в тишину.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тишина у Тютчева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безмолвие природы нередко звучит торжественно и глубоко. Ночное небо, неподвижный лес и простор поля подчеркивают величие мира и напоминают о месте человека в нем.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1601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9281" y="1898603"/>
            <a:ext cx="164438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молчание как средства выразительности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согласных и гласных помогает передать шелест, звон, шепот или гул. Благодаря этому читатель как будто слышит сам текст и лучше чувствует его настроение.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и недосказанность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фраза, молчание героя или отсутствие прямого ответа создают напряжение. Иногда именно пауза сильнее раскрывает смысл сцены, чем подробное объяснение.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и ассонанс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эти приемы особенно заметны: они делают строку мягкой, тревожной или торжественной. Так автор передает не только звук, но и состояние души.
</a:t>
            </a:r>
            <a:endParaRPr lang="en-US" sz="1209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Чеховская сдержанность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немногословие персонажей часто важнее длинных реплик. То, что не сказано, показывает смущение, боль, страх или внутреннюю пустоту гораздо точнее.
</a:t>
            </a:r>
            <a:endParaRPr lang="en-US" sz="11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произведениях русской литературы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мотив по-разному работает у разных авторов.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не бывает нейтральной: она помогает понять настроение, характер и идею произведения.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анализа русской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291" y="1242013"/>
            <a:ext cx="24885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92494" y="2368263"/>
            <a:ext cx="21330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одиночество героя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 один с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оставляет героя наедине с мыслями. В такой момент особенно заметны сомнения, память, внутренняя борьба и необходимость принять важное решение.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Безмолвный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дорога, темный вечер, неподвижная природа или закрытое пространство дома усиливают чувство одиночества. Окружение словно отражает состояние человека.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боль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не говорит, читатель сильнее замечает его переживания. Молчание может выражать обиду, растерянность или душевную усталость без прямых признаний.
</a:t>
            </a:r>
            <a:endParaRPr lang="en-US" sz="10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мотив тишины в художественном тексте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описания обстановки автор приходит к смыслу мотива.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тишина в прозе И. С. Тургенева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природа описана мягко и точно: поля, леса, реки и сумерки создают спокойный фон. Тишина пейзажа делает картину особенно ясной и лиричной.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дальние звуки не нарушают покоя, а только подчеркивают его. Поэтому природа у Тургенева часто становится частью внутреннего настроения героя и размышления автора.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молчание нередко важнее реплики: пауза, недоговоренность или уклончивый ответ показывают то, что герой не решается произнести вслух.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и недосказанность в прозе А. П. Чехова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строит эпизод так, что главное происходит не в громких словах, а в жестах, взглядах и напряженной тишине между фразами.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немногословие передает смущение, обиду, страх, усталость или внутреннюю пустоту, а читатель сам догадывается о скрытом смысле сцены.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8 класса важно увидеть: у Чехова молчание не означает отсутствие смысла, а помогает точнее раскрыть характер и отношения между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приемы связаны с тишиной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анализа художественных приемов в русской литературе.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тексте обычно возникает благодаря сочетанию нескольких приемов, а не одному слову или одной фразе.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тишину создает пейзаж, но особенно выразительной она становится в сочетании с паузой и контрастом.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шума, спора или движения вдруг наступает тишина, читатель сильнее ощущает значимость момента и внутреннее напряжение сцены.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звука и тишины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прием тоже работает выразительно: внезапный звук в тихом эпизоде выделяется резко и может стать знаком события, тревоги или перемены.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и прозе такой контраст помогает подчеркнуть кульминацию, переход настроения и важный поворот в судьбе героя, поэтому тишину нужно рассматривать вместе со звуком.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98657"/>
            <a:ext cx="4389600" cy="13233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тишины в поэзии и прозе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разных родах литературы выполняет не одинаковую, а свою особую художественную задачу.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тишина чаще выражает переживание, а в прозе помогает показать отношения между героями и развитие действия.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поэзии и прозы в русской литературе.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мотив тишины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для школьного анализа художественного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тема памяти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прошлым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описание дома, сада или дороги возвращает героя к детству, родным людям и прежнему укладу жизни.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молчании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передает уважение, нежность и осторожность, когда воспоминание слишком дорого, чтобы говорить о нем прямо.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тишина показывает, что прошлое не исчезло: оно живет в сердце героя как тихая, но сильная память.
</a:t>
            </a:r>
            <a:endParaRPr lang="en-US" sz="11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тишины в разных сценах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обобщения для школьного анализа художественного текста.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тишина может звучать по-разному в начале, середине и финале произведения.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сюжет, тем сильнее тишина связывается с ожиданием, напряжением и итоговым переживанием.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легко узнать в тишине собственный опыт: отдых, чтение, сосредоточенность перед контрольной или желание побыть наедине с мыслями.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мотив тишины понятен современному читателю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тишина помогает понять чувства героя без прямых объяснений: настроение видно через паузы, описание природы и очень тихие детали.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8 класса важно заметить, что текст действует не только словами, но и недосказанностью, поэтому внимательное чтение открывает скрытый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как часть культуры чтения и общения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Читальный зал, где слышно только страницы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люди говорят шепотом, и эта тишина помогает сосредоточиться на тексте. Она делает заметнее интонацию, паузы и точные детали, а книга словно начинает звучать сама.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на котором слышна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читает молча, каждый лучше замечает смысл фразы и настроение героя. Тишина в таком моменте учит уважать слово, слушать другого и не торопиться с выводами.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говорит особенно ясно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тишина не пустует: она помогает понять настроение, героя и замысел автора. Читая внимательно, мы слышим то, что не сказано прямо, но очень важно.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2026-05-19T05:29:47Z</dcterms:created>
  <dcterms:modified xsi:type="dcterms:W3CDTF">2026-05-19T05:29:47Z</dcterms:modified>
</cp:coreProperties>
</file>