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«Жила-была собака» Ирины Пивоваровой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 тёплая история о собаке, которая радует людей своим характером.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Пивоварова: писательница, которая понимала детей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 писала просто, живо и очень тепло. Её короткие истории близки младшим школьникам: в них узнаются обычные ситуации, добрые чувства и мягкий юмор, который делает чтение лёгким и приятным.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собака с характером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её живой, любопытной и немного смешной. Поэтому герой вызывает симпатию: читатель сразу чувствует в нём близкое и понятное домашнее животное.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собаки помогает увидеть, что даже обычный питомец может быть ярким и запоминающимся. В этом и заключается особое очарование маленькой истории.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 рассказе не просто присутствует рядом с людьми, а становится настоящим персонажем. У неё заметны привычки, своя манера поведения и забавные реакции на всё вокруг.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простых и знакомых событиях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встречает собаку и начинает замечать её характер. Герой выглядит знакомым и понятным, будто живёт совсем рядом.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автор показывает повадки животного в обычной обстановке. Именно в мелочах раскрывается его смешной и живой нрав.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привычной ситуации возникает комическая деталь. Она не требует чуда или приключения, но делает рассказ особенно выразительным.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улыбки остаётся доброе чувство. История напоминает, что простая жизнь и внимание к животным могут быть очень радостными.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произведения: весёлое, тёплое, немного озорное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улыбка возникает мягко и естественно. Автор не высмеивает героя, а с любовью показывает его смешные повадки и живой характер.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привычной обстановке, поэтому текст кажется особенно тёплым. В нём чувствуется спокойный уют и радость от простых вещей.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читать и запоминать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 рассказе понятна младшим школьникам. Слова легко узнать, а смысл быстро складывается в ясную картину.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мягко и ровно, поэтому чтение напоминает спокойный разговор. Такой ритм помогает не терять мысль и читать уверенно.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пересказывать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содержание легко рассказать своими словами. Достаточно вспомнить собаку, её поведение и смешной момент, который запоминается лучше всего.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учить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фрагменты быстро запоминаются, потому что в них есть ясные образы и понятная последовательность. Это удобно для чтения вслух и на уроке.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улыбку в истории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когда собака ведёт себя очень важно, будто всё вокруг должно подстраиваться под неё. Такой серьёзный вид в обычной ситуации сразу вызывает улыбку.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эффект создаёт и её любопытство. Она реагирует на людей и предметы так живо, словно всё происходящее для неё чрезвычайно важно и интересно.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рассказе добрый и мягкий. Он делает героя милым и близким, а не смешным обидно, поэтому детям легко радоваться вместе с ним.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маленькая история о собаке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простой бытовой сценки рождается цельный и запоминающийся рассказ.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и заботы о животном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 рассказе зависит от людей, поэтому особенно важны доброта и забота. Через смешные эпизоды автор говорит о серьёзной ответственности очень понятно и просто.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это близкая тема: многие знают, как важно ухаживать за собакой, гулять с ней и замечать её настроение.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ненавязчиво напоминает, что домашнему питомцу нужны внимание, ласка и спокойное отношение. Без этого животному трудно чувствовать себя рядом с человеком хорошо.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 учит смотреть на питомца не как на игрушку, а как на живое существо с характером и потребностями.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Ирины Пивоваровой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простые, но очень меткие выражения. Благодаря этому сразу ясно, как выглядит собака и что она делает.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так, будто его рассказывают живым голосом. Это делает чтение лёгким, доверительным и понятным детям.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наблюдения помогают представить движение, взгляд и настроение героя. Из таких деталей складывается живой образ собаки.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без сложности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остаётся простой, но не бедной. В ней есть тепло, мягкий юмор и образность, которые легко запоминаются младшим школьникам.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произведению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смотрится рисунок, где собака бежит по двору или идёт рядом с человеком. Видно её живой характер: уши насторожены, хвост в движении, а взгляд будто ждёт нового события. Такая иллюстрация сразу передаёт весёлое настроение истории.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Уютные детали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изображения с миской, поводком, следами лап и знакомым двориком. Эти предметы делают сцену очень домашней и понятной детям. Они помогают увидеть, что смешное и доброе в рассказе рождается из обычной жизни.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добрый образ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собака должна выглядеть настоящей, немного забавной и очень симпатичной. Ей подходят мягкие линии, светлые цвета и выразительная мордочка. Тогда сразу чувствуется, что перед нами не просто животное, а запоминающийся герой.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к животным нужно относиться бережно, внимательно и ласково. Собака чувствует настроение человека и отвечает ему доверием, поэтому забота особенно важна.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характер героя в небольших поступках и смешных повадках. Если присмотреться, даже обычная сценка становится интересной и помогает лучше понимать мир.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много радости приносят простые вещи: прогулка, игра, встреча и дружелюбие. Именно из таких моментов складывается тёплая и счастливая жизнь.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подходит для 2 класса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собаки сразу вызывает интерес и помогает включиться в чтение. Герой яркий, живой и запоминающийся, а значит, его легко обсуждать в классе.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читать вслух, пересказывать и делить на части. Он подходит для урока литературного чтения, потому что помогает тренировать память, речь и внимание к деталям.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очень понятный, поэтому ребёнку легко следить за событиями без сложных объяснений. Всё происходит в привычной для детей обстановке.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этот текст отличается от сказок о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животные нередко говорят и действуют как люди, а события становятся чудесными. Здесь же собака остаётся очень узнаваемой и настоящей.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рассказа — обычная бытовая сценка, знакомая каждому ребёнку. Именно в повседневности автор находит смешное и трогательное.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рождается не из волшебства, а из точного наблюдения за повадками животного. Поэтому история выглядит особенно живой и правдоподобной.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текст ближе к реальной жизни. Читатель улыбается, потому что узнаёт в герое настоящую собаку, а не сказочный образ.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 остаётся светлым и доброжелательным от начала до конца. В нём есть домашний уют, мягкий юмор и лёгкое ощущение радостного движения.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иллюстрацию, то тёплые цвета и активная поза собаки сделают сцену ещё живее. Тогда история покажется особенно весёлой, тёплой и близкой читателю.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в подробностях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 чтению по этому произведению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смешные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Предложите детям отыскать эпизоды, которые вызывают улыбку. Это помогает понять, как автор создаёт юмор без сложных слов и длинных описаний.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собаку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подобрать прилагательные к герою: весёлая, любопытная, ласковая, смешная. Такое задание развивает речь и учит точнее замечать характер персонажа.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короткий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удобно пересказывать историю по нескольким опорным словам. Так они учатся строить связный рассказ и не терять главную мысль.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Обсудить отношение к питомцу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важно поговорить о заботе и внимании к животным. Это помогает связать литературный текст с личным опытом ребёнка.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любовь и внимательное наблюдение превращают обычную сценку в тёплый и смешной рассказ.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история способна сделать собаку ярким и очень запоминающимся героем.
</a:t>
            </a:r>
            <a:endParaRPr lang="en-US" sz="198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Ирины Пивоваровой «Жила-была собака»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образы произведения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 рассказа связаны с повседневной жизнью: дом, двор, прогулка, поводок. Они сразу создают ясную картину и помогают представить, где происходит действие. Ребёнок легко узнаёт знакомую обстановку и чувствует себя рядом с героем.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Смешной, но добрый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собаки строится на её привычках, любопытстве и забавных реакциях. Она выглядит живой, немного важной и очень трогательной, поэтому вызывает улыбку без насмешки. Такой герой особенно близок младшим школьникам.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дружба,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 главную атмосферу произведения. В нём нет напряжения, зато есть доверие, ласка и радость от простых событий. Именно поэтому история легко запоминается и оставляет тёплое впечатление.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любят на уроках чтения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быстро захватывает внимание: он короткий, ясный и построен на понятных детям событиях. Уже с первых строк становится интересно следить за собакой.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поговорить с детьми о характере героя, смешных моментах и заботе о животных. Текст легко вызывает отклик и помогает каждому высказаться.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ученикам удобно пересказывать историю своими словами и выделять главную мысль. Произведение запоминается благодаря доброму юмору и живому образу собаки.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«Жила-была собака» остаётся любимой историей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тёплый и смешной рассказ, в котором обычная собака становится настоящим героем. История учит видеть добро, ценить заботу и радоваться простым, но очень важным вещам.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2026-05-24T05:55:32Z</dcterms:created>
  <dcterms:modified xsi:type="dcterms:W3CDTF">2026-05-24T05:55:32Z</dcterms:modified>
</cp:coreProperties>
</file>