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 в литературной критике и литературоведении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писатель, вокруг которого до сих пор спорят о реализме, герое и эпохе.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его литературная эпоха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в переломные десятилетия XIX века, когда русская литература искала язык реализма, а общество спорило о крепостном праве, реформах и судьбе дворянской культуры. Его проза стала художественным откликом на эти исторические перемены.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отклики современников на Тургенева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и круг «Современника» ценили у Тургенева наблюдательность, точность бытовой детали и умение показывать живого человека без схематизма.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демократическая критика видели в его прозе гуманистический пафос, но упрекали писателя в мягкости конфликтов и недостатке прямой общественной остроты.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современников считала тургеневскую сдержанность художественной силой, а часть — признаком недостаточной боевитости и осторожного отношения к острым вопросам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как общественно значимая книга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Россия без 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поразил современников тем, что показал крестьянскую жизнь не как абстрактную тему, а как живую человеческую реальность. В очерках слышны голоса, характеры и интонации людей, обычно исключённых из высокой литературы.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аргумент против крепостного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воспринималась не только как литература, но и как нравственное свидетельство эпохи. Тургенев убедительно показал, что крепостное право разрушает и достоинство крестьянина, и нравственный облик общества в целом.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Лиризм, точность и народная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 сочетание лирической интонации с точными бытовыми наблюдениями. Особую ценность придавали пейзажу, народной речи и вниманию к индивидуальности каждого персонажа, благодаря чему книга стала важной вехой русского реализма.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XIX века и их оценки Тургенева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спор шел не о таланте Тургенева, а о мере его гражданской определенности.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Тургенева признавали мастером прозы, но по-разному оценивали его общественную позицию и степень гражданской смелости.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Литературно-критические статьи Белинского, Добролюбова, Писарева и Аполлона Григорьева
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713725"/>
            <a:ext cx="451200" cy="360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404" y="3385530"/>
            <a:ext cx="32805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067" y="4096568"/>
            <a:ext cx="382725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«Рудин» и формирование образа лишнего человека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без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Рудин предстает образованным и блестяще говорящим героем, но его мысль не переходит в решительный поступок, что и закрепляет тип «лишнего человека».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несвоевременность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чувствует себя человеком своего круга и времени, однако эпоха требует практического действия, к которому он внутренне не готов.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слова и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особенно заметно расхождение между красноречием Рудина и его неспособностью подтвердить слова реальным выбором, что делает образ трагически противоречивым.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Нереализованная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Литературоведы видят в Рудине не просто слабость, а драму неиспользованных возможностей: сильный ум и чувство не находят жизненного выхода.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вариант знакомого типа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продолжает линию Онегина и Печорина, но переносит ее в интеллектуальную среду 1840-х годов, где проблема героя становится еще теснее связана с историей.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героев Тургенева в критическом восприятии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герои, через которых видно столкновение эпохи, ценностей и поколений.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чаще всего сосредотачивается на конфликтах личности и истории, а также на женских образах как нравственном центре прозы.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литературно-критических и литературоведческих работ о Тургеневе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 как главный спор критиков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стал символом нового времени: одни увидели в нем точный образ поколения 1860-х, другие — слишком резкое или одностороннее изображение нигилиста.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сосредоточился вокруг права на отрицание старых ценностей: критики обсуждали, может ли разрушение традиции стать основой обновления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роман заставил современников спорить о возможности положительного героя нового времени и о том, насколько автор сам разделяет взгляды Базарова.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вызвал конфликт Базарова с Павлом Кирсановым, потому что через него Тургенев показал столкновение дворянской культуры и радикального мировоззрения.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литературоведение изучает роман «Отцы и дети»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романа в школьном и научном чтении: от исторического контекста к авторской позиции.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тургеневской девушки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чистота и внутренняя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Лиза, Наталья, Елена и Ася объединяются в критике как героини, в которых особенно заметны искренность, духовная цельность и способность к глубокому чувству. Их образ не сводится к внешней красоте.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как форма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Литературоведение подчеркивает, что тургеневская девушка сильна не эффектностью, а внутренней самостоятельностью. Ее выбор часто тихий, но именно он определяет нравственный смысл сюжета.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поэтика подтекста у Тургенева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раскрывает характер не через прямые признания, а через паузы, взгляд, интонацию и едва заметные жесты, заставляя читателя самому домысливать подлинный смысл происходящего.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важны недосказанность и сдержанность: короткая реплика, случайная деталь или молчание нередко передают больше, чем развернутый монолог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сцены у Тургенева строятся на напряжении между чувством и невозможностью его открыто выразить, поэтому внешне спокойный эпизод скрывает глубокий внутренний конфликт.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финалы усиливают психологический эффект: автор не подводит прямого итога, а оставляет пространство для размышления о выборе, утрате и несостоявшемся счастье.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59" y="1418200"/>
            <a:ext cx="939488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8491" y="1418200"/>
            <a:ext cx="1073700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0916" y="1418200"/>
            <a:ext cx="1342125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1767" y="1418200"/>
            <a:ext cx="1073700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8405" y="1418200"/>
            <a:ext cx="1073700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пейзажа в художественном мире Тургенева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Тургенева не просто изображает место действия, а помогает понять душевное состояние героя и тональность всей сцены, связывая внешнее и внутреннее.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в его произведениях часто соотносятся с надеждой, зрелостью, увяданием или ожиданием, поэтому время года становится частью смысла.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Шорохи, тишина, пение птиц и вечерние звуки создают особую музыкальность прозы и делают пейзаж живым участником повествования.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у Тургенева часто связано с воспоминанием, утратой и ощущением быстротечности жизни, поэтому пейзаж приобретает философскую глубину.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природы усиливает скрытое напряжение сюжета и помогает автору подчеркнуть переживания героя без прямых объяснений и оценок.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европейской критике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Франции, Германии и Англии Тургенева ценили как автора, который соединил реалистическую наблюдательность с ясной композицией и психологической точностью, понятной европейскому читателю.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нередко сопоставляли с Флобером и Джордж Элиот, отмечая сдержанный стиль, интеллектуальную строгость и умение говорить о больших общественных темах без декларативности.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Иностранная критика воспринимала Тургенева как писателя, благодаря которому русская проза вошла в общеевропейский литературный контекст не как экзотика, а как равноправное художественное явление.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литературоведении XX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исследовательских подходов к Тургеневу в XX веке показывает, как менялся язык анализа его прозы.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постепенно оказался не только социальный смысл, но и устройство текста: композиция, символика и повторяющиеся мотивы.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исследованиям русской литературной критики и истории литературоведения XX века
</a:t>
            </a:r>
            <a:endParaRPr lang="en-US" sz="7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тургеневедение и его 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исследователи видели в Тургеневе прежде всего реалиста, чья проза точно передает противоречия дворянского общества и историческую значимость крестьянского вопроса.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«Записки охотника» и «Отцы и дети», потому что именно эти произведения наиболее наглядно соединяли социальную проблематику с яркими типами персонажей.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умеренность автора нередко становилась предметом спора: его ценили за художественную правду, но обсуждали ограниченность политической остроты и осторожность позиции.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Тургенева изучаются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исследователи обращаются к произведениям, в которых наиболее ясно соединяются исторический конфликт и художественная новизна.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тексты и темы, связанные с общественными спорами XIX века; далее исследовательский интерес смещается к поэтике и языку.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пособиям, обзорным статьям и научным публикациям о Тургеневе
</a:t>
            </a:r>
            <a:endParaRPr lang="en-US" sz="7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литературоведение о Тургеневе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рассматривают Тургенева через нарратологию, интертекстуальность и гендерный анализ, показывая, как строится смысл между авторской позицией, голосом рассказчика и реакцией читателя.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переводу, международной репутации и влиянию на прозу XX века: Тургенева изучают как автора, соединившего русскую тему с европейским художественным мышлением.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преемственность видна в лаконизме, психологической точности, лиризме и внимании к повседневной жизни, которые стали важными признаками позднейшей русской прозы.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прозаиков обычно называют продолжателями тургеневской манеры в русской литературе.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литературы; литературоведческие обзоры о влиянии Тургенева на Чехова, Бунина, Куприна и Паустовского
</a:t>
            </a:r>
            <a:endParaRPr lang="en-US" sz="5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критики и науки о Тургеневе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прочно вошел в историю как классик русского реализма, умеющий соединять общественную проблематику с тонким изображением внутренней жизни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его сдержанности, умеренности и «беспристрастности» не ослабили интерес к писателю, а, напротив, помогли увидеть многослойность его художественного мира.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современного анализа остаются социальная история, лирическая поэтика, психологизм и культурное значение романов и повестей для русской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от спора к классике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важен не только как автор школьной программы, но и как писатель, чьи произведения учат видеть связь эпохи, характера и художественной формы, сохраняя актуальность для нового читателя.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2026-05-23T12:57:10Z</dcterms:created>
  <dcterms:modified xsi:type="dcterms:W3CDTF">2026-05-23T12:57:10Z</dcterms:modified>
</cp:coreProperties>
</file>