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природных зонах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Земли меняется от экватора к полюсам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возникают не случайно: их задают тепло, влага, широта, океаны, рельеф и высота местности. Эти закономерности изучали В. В. Докучаев и Л. С. Берг, показавшие связь природы с климатом и почвами.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карта природных зон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широтной зональности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поступает солнечного тепла. Поэтому уменьшается длительность тёплого периода и меняются условия для жизни растений, животных и почвообразования.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смена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сменяются по определённому порядку: экваториальные леса, саванны, пустыни, степи, леса умеренного пояса, тундра и арктические пустыни.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проявляется не только в растительности. От климата зависят состав животных, количество влаги в почве и её плодородие, а значит — весь облик территории.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зонами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зонами не всегда резкие. В природе часто встречаются переходные области, где сочетаются признаки соседних зон и постепенно изменяются климатические условия.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зональности помогает объяснить, почему на одной широте могут быть разные ландшафты, а также почему условия жизни человека в разных районах Земли так неодинаковы.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тепла и влаги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живых организмов важен не только уровень тепла, но и доступность воды. Именно их сочетание определяет густоту растительности и богатство животного мира.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 тёплые и влажные зоны; при дефиците влаги или тепла природные сообщества становятся беднее.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леса: вечное лето и богатство видов
</a:t>
            </a:r>
            <a:endParaRPr lang="en-US" sz="2455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влажный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круглый год сохраняется высокая температура и выпадает очень много осадков. Такие условия позволяют растениям расти без выраженного сухого сезона и формировать густой лесной покров.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строение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лес многоярусный: под высокими деревьями растут более низкие деревья, кустарники, лианы и эпифиты. Каждый ярус получает своё количество света и влаги.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богатый мир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лесах обитает огромное число видов. Здесь живут обезьяны, попугаи, туканы, насекомые и множество других организмов, приспособленных к жизни в тени и на деревьях.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находятся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массивы экваториальных лесов расположены в Амазонии, в бассейне Конго и в Юго-Восточной Азии. Это одни из самых ценных и уязвимых природных территорий планеты.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 основным признакам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климат, почвы и растительность меняются в разных природных зонах.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тепла и влаги, тем беднее почвы и скромнее растительный мир; самые плодородные почвы характерны для степей.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признаки природных зон по школьному курсу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05294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3280" y="1483351"/>
            <a:ext cx="386241" cy="3987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саванн характерны влажный и сухой сезоны. Смена периодов определяет, когда растительность активно растёт, а когда вынуждена переживать засуху и жару.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обитают антилопы, слоны, жирафы, львы и страусы. Многие животные совершают перемещения в поисках воды и более свежих пастбищ.
</a:t>
            </a:r>
            <a:endParaRPr lang="en-US" sz="1171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высокие злаки, отдельные деревья и редколесья. Часто встречаются акации и баобабы, хорошо приспособленные к длительному сухому периоду.
</a:t>
            </a:r>
            <a:endParaRPr lang="en-US" sz="1175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дождей саванна быстро покрывается яркой зеленью, а в сухой сезон желтеет и становится более разреженной. Так климат напрямую меняет внешний вид территории.
</a:t>
            </a:r>
            <a:endParaRPr lang="en-US" sz="1171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широко распространены в Африке, Южной Америке и Австралии. Их большие пространства связаны с тёплым климатом и недостатком влаги в течение части года.
</a:t>
            </a:r>
            <a:endParaRPr lang="en-US" sz="10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пустыни и полупустыни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лесостепи умеренного пояса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лето жаркое, зима холодная, а осадков выпадает сравнительно мало. Из-за этого деревьям трудно расти, зато открытые пространства хорошо подходят для травянистой растительности.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плодородие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степей особенно характерны чернозёмы. Эти почвы богаты гумусом и считаются очень плодородными, поэтому степные территории издавна активно используются в земледелии.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растения степей — ковыль, типчак и разнотравье. Они умеют переносить засуху, быстро расти весной и сохранять жизнеспособность в неблагоприятные периоды.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открытых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живут суслики, сайгаки, корсаки, жаворонки и другие животные. Они хорошо приспособлены к жизни без густых укрытий и к поиску воды на больших расстояниях.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и смешанные леса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сменяются породы деревьев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и смешанные леса растут там, где тепла и влаги достаточно для разных деревьев. Рядом могут соседствовать дуб, липа, клён, берёза, ель и сосна. Благодаря этому лес выглядит особенно разнообразным и меняется в течение года.
</a:t>
            </a:r>
            <a:endParaRPr lang="en-US" sz="90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 главный сезон впечатлений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этих лесах особенно заметна осенняя смена окраски листьев. Зелёные кроны становятся жёлтыми, оранжевыми и красноватыми, а лес приобретает яркий, почти праздничный вид. Это одно из самых узнаваемых природных явлений умеренного пояса.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и смешанные леса распространены в Европе, на востоке Северной Америки и в Восточной Азии. Эти территории отличаются сравнительно мягким климатом и достаточным количеством осадков, поэтому здесь хорошо развиваются разные лесные сообщества.
</a:t>
            </a:r>
            <a:endParaRPr lang="en-US" sz="8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крупнейшая лесная зона России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широким поясом через Сибирь и север Европейской России. Это самая большая лесная зона страны, где природные условия формируются длинной зимой и сравнительно коротким тёплым периодом.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тайги характерны холодная зима, короткое лето и умеренное количество осадков. Такие условия позволяют расти в основном хвойным деревьям, которые лучше переносят морозы и недостаток тепла.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 тайги — ель, сосна, лиственница и пихта. Под пологом леса обычно мало света, поэтому травянистый покров беднее, чем в более тёплых природных зонах.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живут бурый медведь, рысь, соболь, лось и белка. Многие животные приспособлены к снежной зиме: они хорошо передвигаются по глубокому снегу, меняют густоту меха или запасают пищу.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природных зон и их плодородие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 диаграмме отражают относительное богатство почв органическим веществом: чем больше растительных остатков, тем выше запас гумуса.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резко выделяются по плодородию, а бедные теплом и влагой зоны дают почвы с малым запасом гумуса.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зоны»; качественное сравнение, 2025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лесотундра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окраины материков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тундры и лесотундры протянулись вдоль северных берегов Евразии и Северной Америки, где лето очень короткое, а зима длится большую часть года.
</a:t>
            </a:r>
            <a:endParaRPr lang="en-US" sz="1278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тонким слоем почвы лежит вечная мерзлота, поэтому вода плохо уходит вглубь, а корни деревьев не могут развиваться. Леса здесь сменяются редкими деревьями и кустарниками.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растительность и животные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преобладают мхи, лишайники и карликовые кустарники. Животные приспособлены к холоду: северный олень, песец, лемминг и полярная сова умеют выживать в суровых условиях.
</a:t>
            </a:r>
            <a:endParaRPr lang="en-US" sz="11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96226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арктических пустынь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климат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здесь большую часть года остаются очень низкими, а сильные ветры усиливают ощущение холода. Снежный и ледяной покров сохраняется почти постоянно, поэтому условия жизни крайне суровы.
</a:t>
            </a:r>
            <a:endParaRPr lang="en-US" sz="127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бедная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Растений мало: встречаются мхи, лишайники и отдельные цветковые виды. Из-за холода и короткого лета растительный покров не образует сплошного слоя и растёт медленно.
</a:t>
            </a:r>
            <a:endParaRPr lang="en-US" sz="1397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морем
</a:t>
            </a:r>
            <a:pPr algn="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животных тесно связана с морем и прибрежным льдом. Моржи, тюлени и белые медведи используют морские пространства как место питания, отдыха и передвижения.
</a:t>
            </a:r>
            <a:endParaRPr lang="en-US" sz="1382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суровость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почти не пригодны для земледелия и постоянного проживания. Здесь природа восстанавливается очень медленно, поэтому любое вмешательство человека особенно заметно и опасно.
</a:t>
            </a:r>
            <a:endParaRPr lang="en-US" sz="13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и их основные черты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климат, растительность, животные и использование территории в разных природных зонах России.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почти все основные зоны Северного полушария, а сильнее всего освоены более тёплые и удобные для хозяйства лесные и степные территории.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обобщение по учебной карте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природные зоны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природными условиями территории и основными видами хозяйственной деятельности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гор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природные условия меняются по мере подъёма вверх: температура падает, воздух становится разреженнее, а растительность постепенно сменяется от лесов к лугам и тундре.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 подножья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склоны часто покрыты лесами, потому что там теплее и больше влаги. С высотой деревья становятся ниже и встречаются всё реже.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располагаются горные луга, затем горная тундра, а на самых высоких участках — снег и ледники. Здесь растениям особенно трудно выживать из-за холода и ветра.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заметная высотная поясность есть на Кавказе, Алтае и в Гималаях. В таких районах природа изменяется почти так же закономерно, как и при движении от экватора к полюсам.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природные зоны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Природным зонам вредят вырубка лесов, распашка степей, перевыпас скота, пожары, загрязнение и изменение климата. Эти процессы нарушают равновесие природы и уменьшают разнообразие живых организмов.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уникальные ландшафты, создают заповедники, национальные парки и заказники. На таких территориях ограничена хозяйственная деятельность, а редкие виды могут спокойно восстанавливаться.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Красную книгу заносят виды, которые нуждаются в особой защите. Среди них — зубр, снежный барс и белый журавль, ставшие символами бережного отношения к природе.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 и 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зон помогает не только животным и растениям, но и людям. Сохраняются почвы, водоёмы и леса, от которых зависит чистый воздух и устойчивость природных систем.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может помочь природе: не оставлять мусор, бережно относиться к лесу и экономить ресурсы. Такие привычки особенно важны в уязвимых природных районах.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от зоны к зоне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движения к полюсам сокращаются тёплый период, высота растительности и разнообразие животных, а природные комплексы становятся более однотипными.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природный закон — уменьшение тепла и биологического разнообразия от экватора к полюсам; переходные зоны смягчают этот переход.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зоны»; качественная оценка, 2025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зоны: ключ к пониманию природы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показывают, как климат, тепло и влага формируют облик Земли. Понимая их особенности, легче объяснить размещение природных комплексов и бережно использовать природные богатства.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2026-06-02T17:01:20Z</dcterms:created>
  <dcterms:modified xsi:type="dcterms:W3CDTF">2026-06-02T17:01:20Z</dcterms:modified>
</cp:coreProperties>
</file>