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в поездку! Современные путешествия и молодежь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раскрывают горизонты, развивают навыки и расширяют культурный опыт молодежи.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путешествий в развитии старшеклассника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формируют самостоятельность и коммуникативные навыки, а знание английского открывает международные возможности. Возрастающий интерес к образовательным поездкам – современный тренд среди молодежи.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обмены, такие как Erasmus+ и AFS, обеспечивают погружение в языковую среду и межкультурное общение под руководством наставников.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форматы поездок для старшеклассников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лагеря предлагают интенсивное изучение английского с носителями в поддерживающей атмосфере и включают проживание в семьях или на кампусах.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туры сочетают экскурсии и занятия языком, предоставляя разнообразный опыт и развитие коммуникативных навыков на практике.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маршруты требуют высокого уровня подготовки и самостоятельности, помогают преодолеть языковой барьер в реальных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языкового опыта происходит через живое общение и практику английского в реальных жизненных ситуациях за границей.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способствуют академическому и профессиональному росту, позволяют познакомиться с новыми культурами и установить международные связи.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и мотивы поездок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 поездках: статистика среди российских школьников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общения и возможность саморазвития являются ключевыми факторами при выборе формата путешествия.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старшеклассников выбирают программы, ориентированные на языковую практику и личностный рост.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348" y="1835776"/>
            <a:ext cx="5856660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среда и условия в популярных странах для поездок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и языковой среды в Великобритании, США, Мальте и Канаде помогает выбрать оптимальное направление для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российских старшеклассников наиболее доступны программы в Европе и США с высокой эффективностью языковой практики.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Council, EducationUSA, 2023
</a:t>
            </a:r>
            <a:endParaRPr lang="en-US" sz="9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статьи расходов при планировании поездки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Авиабилеты и оформление визы составляют значительную часть бюджета, их стоимость зависит от направления и сезона путешествия.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питание – ключевые расходы, включающие проживание в семьях или кампусах и ежедневное питание в комфортных условиях.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траты включают страхование, экскурсии и внутренний транспорт, обеспечивающие безопасность и насыщенную программу.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эффективному бюджету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грантов и скидок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претендовать на стипендии программ AFS и FLEX, а также искать групповые скидки на поездки и обучение. Это помогает уменьшить финансовую нагрузку.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при распределении бюджета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инвестировать в качественные языковые и культурные программы, оставляя при этом достаточные средства на проживание и транспорт.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Заграничный паспорт – основное удостоверение личности для международных поездок, срок действия должно быть актуальным.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страховка обеспечивает защиту в непредвиденных ситуациях и часто является требованием программы.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 – обязательна для большинства стран, тип зависит от цели и продолжительности путешествия, требует предварительного оформления.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родителей и официальные приглашения необходимы для подтверждения участия и получения визы для несовершеннолетних.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документы для поездки за границу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и культурная подготовка к путешествию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базовых английских фраз для общения в повседневных ситуациях значительно облегчает адаптацию в новой среде.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культурными нормами, включая формы приветствия и вежливого обращения, способствует уважительному взаимодействию с местными жителями.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традиций и правил академического и бытового общения помогает избежать недоразумений и успешно интегрироваться.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путешествиях важно знать экстренные номера и уметь правильно обращаться за помощью. Это обеспечивает оперативное реагирование и защиту в нестандартных ситуациях за границей.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местных законов и традиций помогает избежать конфликтов и обеспечивает уважительное отношение к культуре принимающей страны, что способствует комфортному пребыванию и успешной адаптации.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этикет в международных поездках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переводчики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Translate и аналогичные приложения помогают быстро переводить фразы и понимать иностранный текст, что облегчает коммуникацию в повседневных ситуациях.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вроде Maps.me и Google Maps обеспечивают удобное ориентирование и планирование маршрутов даже в незнакомом городе, снижая риск заблудиться.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Бронирование жилья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Booking и Hostelworld позволяют заблаговременно подобрать оптимальное проживание с учетом бюджета и предпочтений, гарантируя комфортный отдых.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организаций и посольств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приложения и сайты МИД РФ, British Council для получения актуальной информации и срочной поддержки во время поездок за границу.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 путешественников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помощи на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необходимо уточнить маршрут автобуса, можно обратиться к водителю или прохожему с вопросом «Which bus goes to the city center?» — это помогает сориентироваться и избежать ошибок.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еды в кафе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ресторане подросток может сказать «I'd like a vegetarian sandwich, please» или уточнить состав блюда, что способствует развитию речевой практики и уверенности в реальных условиях.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английского в повседневных ситуациях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Workaway и AIESEC создают условия ежедневного использования английского языка в разнообразных проектах, развивая навыки коммуникации в неформальной обстановке.
</a:t>
            </a:r>
            <a:endParaRPr lang="en-US" sz="109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 образовательные поездки: языковой аспект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Erasmus предлагает академический обмен с участием в образовательных мероприятиях и культурных активностях, что способствует углублённому языковому погружению.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способствуют развитию soft skills, таких как командная работа и лидерство, которые отрабатываются именно в англоязычной среде общения.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контакты, установленные в рамках таких поездок, помогают расширить мировоззрение и создают сеть для дальнейшего личностного и профессионального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затрат на обучение английскому за рубежом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варьируются в зависимости от длительности курса и условий проживания. Некоторые программы предлагают скидки при долгосрочном обучении.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Чехия и Мальта являются более доступными направлениями для изучения английского языка по сравнению с Великобританией и США.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 Education First, 2023
</a:t>
            </a:r>
            <a:endParaRPr lang="en-US" sz="9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Экологичная и ответственная позиция во время зарубежных поездок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принципов устойчивого туризма включает минимизацию отходов и поддержание природной среды, что снижает негативное воздействие на экосистемы.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 и предпочтение многоразовых материалов способствуют сохранению окружающей среды во время поездок.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локальных производителей и услуг позволяет поддержать экономику принимающего региона, повышая ответственность и осознанность путешественников.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языковые школы на Байкале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программы с носителями английского языка предоставляют возможность интенсивного обучения и культурного обмена в живописной экологически чистой зоне.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Выездные школы в Казани и Санкт-Петербурге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обучение с ребятами со всей России укрепляет межрегиональные связи и помогает углублять языковые навыки в комфортной среде.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эффективность и отсутствие визовых сложностей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внутри страны избавляют от необходимости получать визы, снижая финансовую нагрузку и упрощая организационные процессы для участников.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Внутрироссийские образовательные поездки с англоязычным компонентом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успешной англоязычной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и реализации международного образовательного путешествия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пути их предотвращения в англоязычных поездках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языковая подготовка затрудняет коммуникацию и адаптацию; регулярная практика и курсы помогают минимизировать этот риск.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оформлении документов могут привести к задержкам; внимательное изучение требований и консультации с организаторами важны для их предотвращения.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Адаптационный стресс и игнорирование правил программы усложняют поездку; обмен опытом и поддержка со стороны сопровождающих уменьшают эти проблемы.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английском — ключ к личностному и академическому росту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путешествий способствует эффективному освоению английского, развитию межкультурных навыков и раскрывает потенциал старшеклассника в учебе и будущем.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2026-05-07T19:30:03Z</dcterms:created>
  <dcterms:modified xsi:type="dcterms:W3CDTF">2026-05-07T19:30:03Z</dcterms:modified>
</cp:coreProperties>
</file>