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Азии, Америки и Африки в Средние века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мир был гораздо шире Европы.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эти регионы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Индия, Япония, государства Америки и Африки развивались по-разному, но создавали города, торговлю, власть и культуру. Их история показывает, что Средневековье было временем всемирного развития, а не только европейских событий.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 Средние века: огромная и развитая держава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династии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Тан и Сун Китай оставался одной из самых мощных стран Азии. Государство опиралось на чиновников, налоги и порядок в управлении, а крупные города быстро росли.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активно развивалось земледелие: выращивали рис, использовали оросительные системы и добивались высоких урожаев. Это поддерживало население городов и работу ремесленников.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новшества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Китайцы раньше многих народов начали использовать бумажные деньги и печатание с деревянных досок. Эти изобретения облегчали торговлю, распространение знаний и управление огромной страной.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изделия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славу китайскому ремеслу принесли фарфор, шёлк и другие тонкие изделия. Их ценили не только внутри страны, но и далеко за её пределами.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религии, науки и богатая торговля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Индии существовали княжества и крупные государства, которые соперничали между собой. При этом жизнь общества объединяли традиции, общие торговые пути и сильные религиозные центры.
</a:t>
            </a:r>
            <a:endParaRPr lang="en-US" sz="946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и буддизм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большое влияние сохраняли индуизм и буддизм. Храмы, монастыри и священные места были не только религиозными, но и культурными центрами, где передавались знания и традиции.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учёные развивали математику, астрономию и медицину. Их наблюдения и расчёты помогали точнее измерять время, лечить болезни и понимать устройство мира.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товарами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вывозили специи, ткани, драгоценности и другие ценные товары. Благодаря торговле индийские города богатели, а караваны и морские пути связывали страну с дальними землями.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и обмен товарами между Востоком и Западом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товаров и знаний по караванным путям Евразии в Средние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382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власть сёгуна и жизнь самураев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как 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в средневековой Японии считался важной фигурой и символом единства страны. Однако реальная власть часто переходила к сёгунам, которые опирались на военную силу и верность вассалов.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Самурайский идеал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Самураи составляли главное военное сословие. От них ожидали мужества, дисциплины и чести, а верность своему господину считалась важнее личной выгоды.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развивались поэзия, живопись и искусство создания садов. Эти формы культуры ценили спокойствие, гармонию и внимательное отношение к природе.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буддизмом важное место сохранял синтоизм — древние местные верования. Они влияли на праздники, обряды и представления о связи человека с природой.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Индия и Япония: сравнение трёх азиатских стран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каждая страна имела свой путь развития. Общим было наличие сильных центров власти и богатой культуры.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выделялся управлением и ремёслами, Индия — торговлей и знаниями, Япония — военной организацией и ролью сёгуна.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урока; качественная оценка признаков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цивилизаций Америки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города майя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Центральной Америки возникли города-государства майя. Здесь строили храмы и пирамиды, а жрецы вели наблюдения за небом и разрабатывали точные календарные расчёты.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Держава ацтеков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 Центральной Мексике усилилось государство ацтеков с центром в Теночтитлане. Оно опиралось на рынки, дань и военную силу, а столица поражала размерами и устройством.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инков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Андах сложилась огромная держава инков со столицей в Куско. Инки строили дороги, мосты и террасы, чтобы управлять горами и поддерживать земледелие на сложной местности.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Майя, ацтеки и инки: главное различие и сходство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развивались крупные цивилизации Америки, сохраняя при этом общие черты.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цивилизации имели сильную власть, развитое земледелие и богатую религиозную жизнь, но отличались формой государства и хозяйством.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учебному материалу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Майя: города, храмы и календарь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среди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Посреди густых лесов майя возводили каменные города с площадями, дворцами и ступенчатыми пирамидами. Храмовые комплексы возвышались над домами и показывали силу правителей и жрецов. Такие города были не только центрами власти, но и местами праздников, торговли и религиозных обрядов.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Наблюдатели неба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майя внимательно следили за движением Солнца, Луны и звёзд. Эти наблюдения помогали им составлять календарь, определять время посевов, праздников и важных событий. Для жителей города точный счёт времени был частью религиозной и 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Ацтеки: сильное государство и большой рынок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Теночтитлан на воде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ацтеков стояла на острове среди озера и была связана с берегом дамбами и дорогами. Такое расположение облегчало оборону города и делало его важным центром власти и обмена.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рынках продавали маис, какао, ткани, украшения и ремесленные изделия. Торговля связывала столицу с разными областями государства и помогала обеспечивать жителей всем необходимым.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жизни ацтеков религиозные церемонии занимали важное место. Жрецы проводили обряды в честь богов, а жертвоприношения считались способом поддержать порядок в мире и обеспечить благополучие общины.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Дань и войска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Покорённые племена платили дань продуктами, тканями и ценными вещами. Эти ресурсы усиливали правителей и позволяли содержать воинов, а также организовывать новые походы и расширять влияние.
</a:t>
            </a:r>
            <a:endParaRPr lang="en-US" sz="10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Инки: дороги, горы и порядок в империи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 Андах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Куско был политическим и религиозным центром империи инков. Из этого города правители управляли огромной территорией, раскинувшейся высоко в горах и охватывавшей разные природные зоны.
</a:t>
            </a:r>
            <a:endParaRPr lang="en-US" sz="938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мосты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Инки построили разветвлённую сеть дорог, по которым быстро передвигались гонцы и отряды. В труднодоступных местах они возводили подвесные мосты, соединявшие берега рек и ущелий.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на склонах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горных склонах инки делали террасы, чтобы удерживать почву и воду. Такой способ позволял выращивать кукурузу, картофель и другие культуры даже в суровых условиях Анд.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Кипу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учёта запасов и сведений использовались кипу — узелковые шнуры. Они помогали управлять хозяйством, собирать данные и поддерживать строгую организованность в большой и сложной державе.
</a:t>
            </a:r>
            <a:endParaRPr lang="en-US" sz="9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караваны сделали Сахель богатым и политически значимым регионом Западной Африки.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«Народы Азии, Америки и Африки в Средние века»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государства — Гана, Мали и Сонгай — усилились благодаря торговым путям через Сахару.
</a:t>
            </a:r>
            <a:endParaRPr lang="en-US" sz="2332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Мали и правление Мансы Мусы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25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Богатая держава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Мали процветало благодаря золотым месторождениям и контролю торговых путей. Доходы от обмена товарами и дани помогали правителям укреплять власть и поддерживать порядок.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20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Паломничество в Мекку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Манса Муса прославился своим путешествием в Мекку, о котором говорили далеко за пределами Африки. Это событие показало богатство Мали и высокий авторитет его правителя.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78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учёность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центры государства связывали торговлю и образование. В городах развивалось переписывание книг, а учёные и богословы собирали знания, которые позже стали известны далеко за пределами региона.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между морями и пустыней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Аксум вырос на перекрёстке путей между Африкой, Аравией и Индийским океаном. Через его порты шли купцы с товарами, а рядом с ними развивались ремёсла и обмен знаниями. Такое положение делало государство заметным посредником в международной торговле.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монеты и вера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Аксума возводили каменные сооружения и высокие стелы, которые показывали силу и богатство правителей. Здесь чеканили монеты, что облегчало торговлю, а христианство стало важной частью духовной жизни государства и его культуры.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Аксум: государство Восточной Африки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государства Азии, Америки и Африки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этих цивилизаций существовали земледелие, ремёсла, религиозные обряды и сильная власть. Но пути развития, транспорт и связи между городами заметно различались.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основы были похожими, а особенности определялись природой, торговыми маршрутами и историей каждого региона.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«Народы Азии, Америки и Африки в Средние века»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возникали и укреплялись средневековые государства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урока: хозяйство, торговля и власть были связаны между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народов трёх континентов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основы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Азии, Америке и Африке основой хозяйства оставались земледелие и ремёсла. Благодаря труду людей появлялись запасы, развивались города и укреплялась власть правителей.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жизнь народов сильно влияли горы, пустыни, леса и реки. Именно природная среда определяла, где строили города, какие культуры выращивали и как передвигались между поселениями.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широко использовали караваны и морскую торговлю, в Африке — пустынные и океанские пути, а в Америке — дороги, посыльных и местные рынки для обмена товарами.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путь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трёх континентов не копировали друг друга, а создавали собственные традиции управления и веры. Поэтому Средневековье в каждом регионе имело свои особенности и достижения.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знаний о народах Средневековья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источников дополняют друг друга и помогают восстановить прошлое народов Азии, Америки и Африки.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источник не даёт полной картины сам по себе: только вместе они показывают жизнь, власть, хозяйство и верования народов.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и обобщение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мир был гораздо шире Европы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Азии, Америки и Африки создали сильные государства, крупные города и яркие культуры. Их история доказывает, что Средневековье было временем больших достижений во многих частях света.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2026-06-02T04:57:00Z</dcterms:created>
  <dcterms:modified xsi:type="dcterms:W3CDTF">2026-06-02T04:57:00Z</dcterms:modified>
</cp:coreProperties>
</file>