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с полом наследование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половые хромосомы меняют передачу признаков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и наследование признаков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пол определяется парой X и Y, но именно эти хромосомы несут и ряд других генов. Поэтому некоторые признаки распределяются по полу неравномерно и передаются по особым закономерностям.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сцепленное с полом наследование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 половых хромосомах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Сцепленным с полом называют наследование признаков, гены которых расположены в X- или Y-хромосомах. Их передача подчиняется правилам, отличным от наследования генов аутосом.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X-хромосомы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женщин две X-хромосомы, а у мужчин только одна. Поэтому X-сцепленные признаки могут проявляться по-разному у представителей разных полов и часто выглядят несимметрично в родословных.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Y-хромосомы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Y-хромосомы есть только у мужчин. Такие признаки передаются строго от отца к сыну и не могут переходить через женщин, поскольку они не получают Y-хромосому.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числе и составе половых хромосом делает наследование таких признаков особенно наглядным. По нему удобно анализировать родословные и объяснять, почему одни болезни встречаются чаще у мальчиков.
</a:t>
            </a:r>
            <a:endParaRPr lang="en-US" sz="12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наследования, связанные с половыми хромосомами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расположен ген, как проявляется признак и по какой линии он передается.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чаще всего разбирают X-сцепленное рецессивное наследование, потому что оно наиболее заметно в родословных и лучше всего показывает влияние половых хромосом.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генетика, обобщение по типам сцепленного с полом наследования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 X-рецессивных признаках мальчики болеют чаще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X-хромосома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мальчика одна X-хромосома, поэтому рецессивная мутация в ней сразу проявляется в фенотипе. Второй копии гена, которая могла бы компенсировать дефект, у него нет.
</a:t>
            </a:r>
            <a:endParaRPr lang="en-US" sz="1144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X-хромосомы у 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девочки две X-хромосомы, и нормальная аллель во второй из них часто подавляет действие мутантной. Поэтому болезнь может не проявляться, даже если измененный ген присутствует.
</a:t>
            </a:r>
            <a:endParaRPr lang="en-US" sz="1068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Носительство без симптомов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нередко становится носительницей: она передает мутантный аллель детям, но внешне сама здорова. Именно поэтому признак может «пропускать» поколение.
</a:t>
            </a:r>
            <a:endParaRPr lang="en-US" sz="1139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 это подтверждают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семьях с X-рецессивным наследованием среди больных обычно больше мужчин, а женщины чаще встречаются как носительницы. Это хорошо видно на схемах родословных и парных кариотипах XX и XY.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X-сцепленного рецессивного признака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семейные ситуации при передаче мутантной X-хромосомы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X-сцепленных признаков по полу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типичную для X-рецессивных признаков картину: больных мужчин больше, а женщины часто остаются носительницами без внешних проявлений.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Асимметрия по полу объясняется тем, что у мужчин единственная X-хромосома сразу определяет проявление мутации, тогда как у женщин ее может маскировать вторая X-хромосома.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закономерностей X-сцепленного рецессивного наследования
</a:t>
            </a:r>
            <a:endParaRPr lang="en-US" sz="7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50" y="1782800"/>
            <a:ext cx="2763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79606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900" y="1796067"/>
            <a:ext cx="384600" cy="3418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A и B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наследственные нарушения свертывания крови, связанные соответственно с фактором VIII и фактором IX. Признаки особенно важны в генетике, потому что хорошо демонстрируют X-сцепленную передачу.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речь идет о нарушениях различения красного и зеленого цветов. Такой пример удобен для анализа родословных, поскольку признак может передаваться через женщин-носительниц.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родословные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примерах гемофилии и дальтонизма удобно объяснять, почему больной отец не передает X-сцепленный признак сыну, но может передать его дочерям.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X-сцепленных признаков у человека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Носительство и способы выявления наследственного риска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носительство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имеет мутантный аллель, но внешне признак не проявляется. Для X-сцепленных рецессивных признаков носительницами чаще бывают женщины, поскольку вторая X-хромосома может компенсировать дефект.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выявляют риск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риска анализируют семейный анамнез, строят родословную и при необходимости используют молекулярно-генетические методы. Это помогает понять, есть ли в семье скрытая мутация.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информация позволяет заранее оценить вероятность рождения больного ребенка, выбрать правильную тактику наблюдения и при необходимости направить семью на генетическое консультирование.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для семьи, где мать — носительница, а отец здоров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XᴬXᵃ × XᴬY каждый исход имеет свою долю и зависит от того, какую X-хромосому получит ребенок от матери.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мальчика признак определяется материнской X-хромосомой, потому что от отца он получает Y-хромосому. Поэтому именно генотип матери ключевым образом влияет на риск для сыновей.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Модельное скрещивание XᴬXᵃ × XᴬY, используемое в школьной генетике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идёт только по мужской линии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родословной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признак появляется только у мужчин одной семьи и словно «перепрыгивает» через женщин. Такая картина особенно заметна, когда от отца к сыну передаётся один и тот же наследуемый вариант, а в женской ветви он не проявляется.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женщин это не касается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Y-хромосомы есть только у мужчин, поэтому женщины не могут быть ни носительницами, ни передатчиками таких признаков. В родословной это создаёт чёткую мужскую цепочку, где каждый следующий носитель признака связан с предыдущим по отцовской линии.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Редкий, но показательный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Y-сцепленных генов немного, потому что сама Y-хромосома мала и содержит мало генетического материала. Поэтому в учебной генетике такие примеры встречаются редко, но именно они наглядно показывают, как расположение гена влияет на схему наследования.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Y-сцепленные признаки редки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намного меньше X-хромосомы и несёт существенно меньше генов, поэтому в школьных примерах почти всегда рассматривают именно X-сцепленные признаки.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X-сцепленного наследования объясняется не частотой болезней, а числом генов: на Y-хромосоме их очень мало.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по соотношению генов на половых хромосомах; 2025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X-сцепленного доминантного наследования достаточно одной мутантной аллели, поэтому риск передачи при больной матери заметен уже в каждом поколении.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генетика: схемы X-сцепленного доминантного наследования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больной матери могут унаследовать признак при каждой беременности.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родословную при сцеплении с полом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признакам передачи в поколениях и по полу заболевших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750" y="1238150"/>
            <a:ext cx="23445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семье понять, какой тип наследования вероятен, и объясняет, как распределяется риск для будущих детей с учётом пола и семейного анамнеза.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и результаты анализов позволяют точнее оценить вероятность рождения ребёнка с наследственным признаком и выбрать подходящий объём наблюдения.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носительства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исследования помогают обнаружить скрытое носительство, когда человек сам не болеет, но может передать мутацию потомству.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раннее выявление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риск известен заранее, семью можно направить на обследование раньше и вовремя заметить заболевание или его первые признаки у ребёнка.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медицины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наследования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 локализация гена меняет путь передачи признака и наличие носительства.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задаёт не сам признак, а место гена: именно оно определяет, кто может болеть и как идёт передача между поколениями.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наследования по половым и аутосомным хромосомам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94" y="75"/>
            <a:ext cx="4406801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в королевских семьях Европы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673394" y="1106488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стала одним из самых известных примеров X-сцепленного рецессивного наследования. В исторических династиях признак часто проявлялся у мужчин, а женщины могли быть скрытыми носительницами.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673394" y="2460482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 как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линии европейских монархий XIX–XX веков показали типичную схему передачи через женщин без внешних проявлений. Именно такие родословные удобно использовать на уроках как наглядный генетический пример.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673394" y="3814457"/>
            <a:ext cx="3397200" cy="9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случаи помогли связать клинические наблюдения с законами наследственности. Благодаря им стало проще объяснять, почему одна и та же мутация может долго сохраняться в семье и проявляться через поколение.
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потомства при разных генотипах родителей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одном и том же признаке вероятность для детей меняется в зависимости от того, кто из родителей несёт мутантный аллель и в какой хромосоме он расположен.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нельзя оценивать только по диагнозу одного родителя: для прогноза важна конкретная комбинация генотипов матери и отца.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схемы наследования по X-хромосоме; условные вероятности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генетики именно эти ориентиры помогают отличать X-сцепленный тип от аутосомного и правильно считать вероятность появления больного ребёнка.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«Генетика»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позволяют быстро распознать сцепленное с полом наследование в родословной.
</a:t>
            </a:r>
            <a:endParaRPr lang="en-US" sz="22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с полом делает наследование заметным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гена в X- или Y-хромосоме меняет всю схему передачи признака. Поэтому одни мутации чаще встречаются у мужчин, а другие следуют строго по мужской линии и помогают точно анализировать родословные.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2026-06-01T16:54:58Z</dcterms:created>
  <dcterms:modified xsi:type="dcterms:W3CDTF">2026-06-01T16:54:58Z</dcterms:modified>
</cp:coreProperties>
</file>