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760" y="0"/>
            <a:ext cx="427453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104050"/>
            <a:ext cx="44853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эволюции приматов: от древних предков к современному человеку.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245425"/>
            <a:ext cx="52788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приматов: ключевые темы и обзор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33615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76750" y="360000"/>
            <a:ext cx="44073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Приматы: особенности, история, значение в природе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6850" y="2331350"/>
            <a:ext cx="4407300" cy="24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Приматы — разнообразный отряд млекопитающих с развитым мозгом и социальной жизнью. Они появились более 60 миллионов лет назад и важны для экосистем, распространяя семена и опыляя растения.
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приматы: исторические находки и значение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48615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приматы возникли в конце палеоцена (66-56 млн лет назад). К ним относится род Purgatorius, обнаруженный в Северной Америке, что подтверждает раннее распространение primate.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8615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Ранняя история приматов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192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— важный регион для происхождения приматов. Окаменелости древних видов указывают на значительную роль континента в их эволюционном развитии.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92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Африканские корни приматов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339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Останки древних приматов найдены в Азии, демонстрируя широкий ареал в ранний период эволюции. Эти находки помогают понять миграцию и адаптацию приматов.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339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Палеонтологические открытия Азии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3017400" cy="21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эволюции приматов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174050" y="12049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первых приматов и их ранняя диверсификация.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174050" y="7589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Палеоцен и эоцен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174050" y="26067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настоящих обезьян с более сложной анатомией и поведением.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4174050" y="21607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Олигоцен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4174050" y="40085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человекообразных обезьян и первых гоминид, предшественников человека.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4174050" y="35625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Миоцен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232260"/>
            <a:ext cx="4348200" cy="17968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полуобезьян и настоящих обезьян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отличия между двумя группами приматов по строению тела и образу жизни.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Настоящие обезьяны обладают более сложной анатомией и активны преимущественно днём, в отличие от полуобезьян.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союз охраны природы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4972" y="1477975"/>
            <a:ext cx="2734056" cy="3305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Анатомия и адаптации приматов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24925" y="1784550"/>
            <a:ext cx="2406300" cy="27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Хватательные конечности и зрение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Приматы имеют подвижные большие пальцы кистей и стоп, обеспечивающие хватательные способности. Бинокулярное зрение позволяет точно оценивать расстояния и глубину.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212925" y="1784400"/>
            <a:ext cx="2406300" cy="27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Мозг, мимика и стоматология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Относительно большой мозг содействует сложному поведению. Развитая мимика и стоматологическая формула 2-1-3-3 отражают их эволюционные особенности.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разнообразие приматов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разнообразие связано с климатом и доступностью пищи в тропиках.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Изоляция территорий, например Мадагаскара, способствует эндемизму и уникальности видов.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союз охраны природы, 2023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400" y="1328907"/>
            <a:ext cx="3430800" cy="15947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0925" y="1328907"/>
            <a:ext cx="3430800" cy="159478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приматы: лемуры и лори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1184563" y="3698175"/>
            <a:ext cx="31662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Обитают только на острове Мадагаскар, ночные, с длинными хвостами для баланса. Отличаются социальным поведением и важны для экосистемы острова.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184563" y="2940078"/>
            <a:ext cx="31662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Лемуры Мадагаскара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793088" y="3698175"/>
            <a:ext cx="31662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Медлительные ночные животные, питаются фруктами и насекомыми. Отличаются уникальными движениями и острой сенсорикой, что помогает в ночной жизни.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793088" y="2940078"/>
            <a:ext cx="31662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Лори Юго-Восточной Азии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9988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Развито цветовое зрение, позволяющее лучше различать фрукты и листья в лесной среде.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2816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Увеличенный мозг обеспечивает сложные социальные навыки и способность к обучению.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адаптации высших обезьян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52816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различия между популяциями отражают разнообразие поведенческих особенностей.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9988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инструментов свидетельствует о развитом интеллекте, примеры — капуцины и шимпанзе.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ветви эволюционного древа приматов
</a:t>
            </a:r>
            <a:endParaRPr lang="en-US" sz="2376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 концепции на основе генетики и палеонтологии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9988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человекообразным обезьянам относят гиббонов, орангутанов, горилл и шимпанзе, отличающихся развитым прямохождением и сложной моторикой, особенно выраженной у некоторых видов, таких как гиббоны.
</a:t>
            </a:r>
            <a:endParaRPr lang="en-US" sz="1272" dirty="0"/>
          </a:p>
        </p:txBody>
      </p:sp>
      <p:sp>
        <p:nvSpPr>
          <p:cNvPr id="9" name="Text 2"/>
          <p:cNvSpPr txBox="1"/>
          <p:nvPr/>
        </p:nvSpPr>
        <p:spPr>
          <a:xfrm>
            <a:off x="52816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виды демонстрируют начальные признаки речи через разнообразные вокализации и способны использовать орудия для решения повседневных задач и добычи пищи.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Человекообразные обезьяны: что сближает их с человеком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5281650" y="3219897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анализ показывает, что геном шимпанзе совпадает с человеческим на 98%, что подчеркивает близость наших видов и общие поведенческие черты.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3222" y="-28725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44073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первых гоминид: кто был первым?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70475" y="208470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Первейшие гоминиды возникли примерно 7 миллионов лет назад на территории Африки, сочетая черты древних приматов и современных людей, что подтверждают палеонтологические находки.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0475" y="360405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Sahelanthropus tchadensis, найденный в Центральной Африке, имеет низкий лоб и маленькие клыки, что указывает на возможное прямохождение, служащее важной вехой в эволюции человека.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Australopithecus: первый прямоходящий примат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28527" y="4039500"/>
            <a:ext cx="2479300" cy="6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знаменитой «Люси» (Australopithecus afarensis) в Эфиопии, символа перехода к прямоходящим и важного этапа в эволюции человека.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828527" y="3508950"/>
            <a:ext cx="2479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миллиона лет назад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381016" y="2134500"/>
            <a:ext cx="2479300" cy="6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развитие видов Australopithecus с увеличением адаптации к наземному передвижению и ростом мозга до 400–500 куб. см.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381016" y="1603950"/>
            <a:ext cx="2479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миллиона лет назад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1564329" y="4039500"/>
            <a:ext cx="2479300" cy="6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Australopithecus в Восточной Африке — начало прямоходящего образа жизни с сохранением способности для лазания по деревьям.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564329" y="3508950"/>
            <a:ext cx="2479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миллиона лет назад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рода Homo: ключевые виды и особенности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48615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habilis, появившийся около 2,5 миллионов лет назад, считается самым древним представителем рода Homo. Он использовал простейшие каменные орудия, что повысило его выживаемость и адаптацию.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8615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habilis — первые мастера орудий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192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человек сформировался около 300 тысяч лет назад, отличаясь сложной речью, способностью к абстрактному мышлению и развитию искусства, что представляет вершину эволюции рода Homo.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92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sapiens — рождение современного человека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339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erectus впервые овладел огнём, что улучшило пищеварение и обеспечило защиту. Его расселение распространялось по Евразии, демонстрируя способность к приспособлению к разным климатическим условиям.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339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erectus — освоение огня и расселение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объема мозга у приматов в ходе эволюции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Значительный скачок объёма мозга связан с ростом когнитивных функций и развитием сложных социальных взаимодействий у Homo sapiens.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объёма мозга отображает эволюционные улучшения восприятия, коммуникации и выживаемости вида на протяжении миллионов лет.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из исследований по эволюционной палеонейроанатомии, 2023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7763" y="3231228"/>
            <a:ext cx="428400" cy="342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90213" y="3231228"/>
            <a:ext cx="428400" cy="3427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86856" y="1686040"/>
            <a:ext cx="267563" cy="428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73987" y="1709690"/>
            <a:ext cx="428400" cy="3808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структуры приматов
</a:t>
            </a:r>
            <a:endParaRPr lang="en-US" sz="2800" dirty="0"/>
          </a:p>
        </p:txBody>
      </p:sp>
      <p:sp>
        <p:nvSpPr>
          <p:cNvPr id="14" name="Text 2"/>
          <p:cNvSpPr txBox="1"/>
          <p:nvPr/>
        </p:nvSpPr>
        <p:spPr>
          <a:xfrm>
            <a:off x="1157763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Приматы живут в различных социальных группах — от больших войсковых до маленьких семейных, что обеспечивает коллективную защиту и совместное воспитание потомства.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167058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Групповая организация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3990213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взаимодействия приматы используют мимику, жесты и звуки, что помогает регулировать поведение и укреплять социальные связи внутри группы.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450303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общения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5406438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уход за потомством способствует передаче навыков и знаний молодым, обеспечивая выживание и адаптацию следующих поколений.
</a:t>
            </a:r>
            <a:endParaRPr lang="en-US" sz="1000" dirty="0"/>
          </a:p>
        </p:txBody>
      </p:sp>
      <p:sp>
        <p:nvSpPr>
          <p:cNvPr id="19" name="Text 7"/>
          <p:cNvSpPr txBox="1"/>
          <p:nvPr/>
        </p:nvSpPr>
        <p:spPr>
          <a:xfrm>
            <a:off x="591926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Совместное воспитание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2573987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каждой группе существует чёткая социальная иерархия, где доминирующие особи управляют ресурсами и принимают важные решения для сообщества.
</a:t>
            </a:r>
            <a:endParaRPr lang="en-US" sz="1000" dirty="0"/>
          </a:p>
        </p:txBody>
      </p:sp>
      <p:sp>
        <p:nvSpPr>
          <p:cNvPr id="21" name="Text 9"/>
          <p:cNvSpPr txBox="1"/>
          <p:nvPr/>
        </p:nvSpPr>
        <p:spPr>
          <a:xfrm>
            <a:off x="308681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Иерархия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Интеллектуальные способности приматов: реальные примеры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615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Шимпанзе ловко применяют палки для добычи термитов из муравейников, демонстрируя планирование и изобретательность при поиске пищи в природе.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96350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орудий шимпанзе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33900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Капуцины используют камни для разбивания твёрдых орехов, проявляя понимание причинно-следственных связей и практические навыки для выживания.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349425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Капуцины и их умение разбивать орехи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19200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бонобо Канзи показывают, что приматы способны понимать язык жестов и символы, что свидетельствует о развитии начальных форм абстрактного мышления.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6202350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Коммуникация и понимание у бонобо Канзи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угрозы и охрана приматов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тропических лесов приводит к существенному сокращению ареала обитания приматов и уменьшению численности популяций по всему миру.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804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парки, международные программы и просветительские кампании помогают сохранить виды и способствуют устойчивому развитию экосистем.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56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Вспышки болезней, порой заносимые человеком, дополнительно ослабляют популяции, снижая их устойчивость к естественным изменениям.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508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Охота и браконьерство представляют серьезную угрозу, особенно для крупных видов, прямо влияя на их выживаемость в естественной среде.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8863"/>
            <a:ext cx="8416500" cy="2104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научные методы изучения эволюции приматов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71250" y="1433475"/>
            <a:ext cx="3465000" cy="10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исследования позволяют анализировать ДНК ископаемых и современных видов, раскрывая генетическую связь и историю развития отряда приматов.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319000" y="1433475"/>
            <a:ext cx="3465000" cy="10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Радиоуглеродный анализ и новые находки в различных уголках Африки помогают точнее датировать эволюционные события и восстанавливать древние экосистемы.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847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6200" y="1761600"/>
            <a:ext cx="4360500" cy="127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эволюции приматов помогает понять происхождение человека, развитие интеллекта и социальных навыков, а также служит основой для сохранения биологического разнообразия на планете.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376200" y="3245425"/>
            <a:ext cx="43605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эволюция приматов важна для науки и человека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2026-05-09T04:37:06Z</dcterms:created>
  <dcterms:modified xsi:type="dcterms:W3CDTF">2026-05-09T04:37:06Z</dcterms:modified>
</cp:coreProperties>
</file>