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вокруг нас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сырьё становится привычными вещами, светом и техникой?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 нашей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окружает нас каждый день: в вещах, транспорте, домах и энергии. Она соединяет добычу сырья, переработку, создание товаров и работу множества профессий.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признаки промышленности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стандарты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важны единые стандарты качества: одинаковые размеры, прочность, внешний вид и безопасность. Это помогает выпускать большие партии товаров без потерь и лишних переделок.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пример легко увидеть в велосипеде: из металла делают раму, крепления и детали. Затем их собирают в готовое изделие, которое должно быть прочным и удобным.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промышленность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объединяет отрасли, где природное сырьё превращают в материалы, детали и готовые изделия. Это происходит на фабриках, заводах, электростанциях и перерабатывающих предприятиях.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она устроена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отличают машины, оборудование и чёткое разделение труда. Один работник или цех выполняет отдельную операцию, а общий результат зависит от слаженной работы всех участников.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цепочка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продукции от исходного сырья до повседневного применения.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металлургия: основа материалов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сырьё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Горнодобывающие предприятия извлекают уголь, руду, нефть и газ из недр Земли. Именно здесь начинается путь многих материалов, без которых невозможно строительство и производство.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металлы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нагревает и плавит руду, чтобы получить сталь, алюминий, медь и другие металлы. Эти материалы нужны для мостов, станков, проводов и техники.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выпуску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сырья проходит свою технологию очистки, обогащения и обработки. От качества на этом этапе зависит, насколько надёжным будет будущий продукт.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видно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стали делают рельсы, инструменты, корпусные детали и каркасы машин. Поэтому металлургия считается одной из основ современной промышленности и транспорта.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290984"/>
            <a:ext cx="4268100" cy="3467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отраслей промышленности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95250" y="1381612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производства
</a:t>
            </a:r>
            <a:endParaRPr lang="en-US" sz="893" dirty="0"/>
          </a:p>
        </p:txBody>
      </p:sp>
      <p:sp>
        <p:nvSpPr>
          <p:cNvPr id="13" name="Text 3"/>
          <p:cNvSpPr txBox="1"/>
          <p:nvPr/>
        </p:nvSpPr>
        <p:spPr>
          <a:xfrm>
            <a:off x="4895250" y="1568785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металлургия дают сырьё и материалы, из которых строят машины, здания и линии электропередачи. Без них почти невозможно запустить другие отрасли.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895250" y="4161387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отраслей
</a:t>
            </a:r>
            <a:endParaRPr lang="en-US" sz="893" dirty="0"/>
          </a:p>
        </p:txBody>
      </p:sp>
      <p:sp>
        <p:nvSpPr>
          <p:cNvPr id="15" name="Text 5"/>
          <p:cNvSpPr txBox="1"/>
          <p:nvPr/>
        </p:nvSpPr>
        <p:spPr>
          <a:xfrm>
            <a:off x="4895250" y="4348560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отрасли зависят друг от друга: металл нужен для станков, энергия — для цехов, химия — для покрытий и упаковки. Поэтому промышленность работает как единая система.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895250" y="3466443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893" dirty="0"/>
          </a:p>
        </p:txBody>
      </p:sp>
      <p:sp>
        <p:nvSpPr>
          <p:cNvPr id="17" name="Text 7"/>
          <p:cNvSpPr txBox="1"/>
          <p:nvPr/>
        </p:nvSpPr>
        <p:spPr>
          <a:xfrm>
            <a:off x="4895250" y="3653616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обеспечивает предприятия электричеством и теплом. Без устойчивого энергоснабжения заводы не смогут работать, а оборудование остановится даже при наличии всех материалов.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895250" y="2771500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вещества
</a:t>
            </a:r>
            <a:endParaRPr lang="en-US" sz="893" dirty="0"/>
          </a:p>
        </p:txBody>
      </p:sp>
      <p:sp>
        <p:nvSpPr>
          <p:cNvPr id="19" name="Text 9"/>
          <p:cNvSpPr txBox="1"/>
          <p:nvPr/>
        </p:nvSpPr>
        <p:spPr>
          <a:xfrm>
            <a:off x="4895250" y="2958673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и нефтегазовая отрасли поставляют топливо, пластмассы, удобрения, краски и лекарства. Их продукция нужна в школе, дома, на транспорте и в сельском хозяйстве.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4895250" y="2076556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техники
</a:t>
            </a:r>
            <a:endParaRPr lang="en-US" sz="893" dirty="0"/>
          </a:p>
        </p:txBody>
      </p:sp>
      <p:sp>
        <p:nvSpPr>
          <p:cNvPr id="21" name="Text 11"/>
          <p:cNvSpPr txBox="1"/>
          <p:nvPr/>
        </p:nvSpPr>
        <p:spPr>
          <a:xfrm>
            <a:off x="4895250" y="2263729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превращает металлы и комплектующие в станки, транспорт и бытовую технику. Оно связывает чертежи, точность и сложную сборку в один результат.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Машиностроение: машины из деталей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инженеры создают чертёж и определяют, каким будет изделие. Они выбирают форму, размеры, материал и назначение, чтобы будущая машина или механизм работали надёжно.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Идея и чертёж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рассчитывают технологию: какие операции нужны, сколько времени займёт сборка и какое оборудование потребуется. На этом этапе заранее проверяют безопасность и стоимость производства.
</a:t>
            </a:r>
            <a:endParaRPr lang="en-US" sz="983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План работ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изготавливают детали, обрабатывают их и соединяют в узлы. Точность особенно важна, потому что даже небольшая ошибка может нарушить работу всей конструкции.
</a:t>
            </a:r>
            <a:endParaRPr lang="en-US" sz="998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Сборка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изделие проверяют на прочность, удобство и исправность. Так появляется, например, велосипед: рама, колёса, тормоза и испытание перед тем, как он попадёт к людям.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нефть: материалы повседневности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сначала перерабатывают на специальных установках. Из одного вида сырья получают разные продукты: топливо, масла, сырьё для пластмасс и множество химических соединений.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вокруг нас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создаёт материалы, которые окружают нас дома и в школе: пластмассы, краски, клеи, моющие средства, лекарства и удобрения для сельского хозяйства.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Упаковка, бутылка, линейка и школьный клей — примеры изделий, без которых трудно представить повседневную жизнь. Их свойства зависят от точного химического состава.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она нужна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отрасль особенно важна для других производств: она поставляет покрытия, изоляцию, материалы для деталей и компоненты, которые делают товары прочнее и удобнее.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Энергетика: без неё не работает производство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энергетики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преобразуют разные виды топлива и природную энергию в электричество и тепло. От этого зависит работа заводов, школ, домов и транспорта.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опирается на несколько источников сразу, поэтому производство становится устойчивее и может работать при разных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вопроса решают инженеры до запуска производства: форма, материал и безопасность.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сокращает ошибки и помогает заранее выбрать лучший вариант изделия.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на заводе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материала от поставки сырья до выпуска готового изделия на предприятии.
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изделия на производстве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основам промышленного контроля качества
</a:t>
            </a:r>
            <a:endParaRPr lang="en-US" sz="1037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 каким признакам проверяют изделие и что делают при обнаружении дефекта.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помогает не пропустить брак и снижает риск поломок и возвратов.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руды к готовой стали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65850" y="1686575"/>
            <a:ext cx="3917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подготовка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5850" y="2106575"/>
            <a:ext cx="39174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добывают железную руду и доставляют её на переработку. На этом этапе важно отделить полезный минерал от пустой породы, чтобы получить более качественное сырьё для дальнейшей плавки.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Плавка и прокат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руду плавят в печи и получают металл. После разливки расплавляют и прокатывают заготовки, формируя листы, балки и профили нужной толщины и формы.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стали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сталь отправляют на заводы и стройки, где из неё делают мосты, рельсы, машины и другие прочные конструкции, которые служат основой современной инфраструктуры.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3664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62764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36643"/>
            <a:ext cx="511200" cy="40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роботы на заводе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ритм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линии быстро сортируют, считают и подают изделия дальше по конвейеру. Это помогает сократить время выпуска и держать одинаковый темп работы.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человека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остаётся главным в управлении: он настраивает программы, следит за качеством и принимает решения при сбоях. Робот помогает, но не заменяет контроль.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операции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берут на себя тяжёлые операции, где нужна сила и одинаковая точность. Они режут, сваривают и перемещают детали без лишних ошибок и лишней усталости.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участки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опасных участках техника заменяет человека рядом с высокой температурой, движущимися механизмами и шумом. Так производство становится безопаснее для работников.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14721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промышленности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профессиям промышленности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специалисты нужны на производстве и за что отвечает каждый из них.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держится на разных профессиях: одни создают, другие обслуживают, третьи доставляют и проверяют.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 производстве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можно только по инструкциям: они объясняют порядок действий, запрещённые операции и правила поведения рядом с оборудованием. Это снижает риск ошибок и травм.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оборудованию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особенно важна у движущихся деталей, станков и конвейеров. Нельзя отвлекаться, подходить близко без разрешения или пытаться исправить механизм на ходу.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разметка помогают быстро понять, где опасно, куда идти и что трогать нельзя. На производстве важно уметь замечать такие сигналы сразу.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одежда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Спецодежда защищает человека от пыли, искр, скольжения и случайных ударов. Каска, очки и перчатки нужны не для формальности, а для реальной защиты.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промышленность снижает вред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экологических мер в промышленности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предприятия уменьшают вред с помощью фильтров, очистных систем и сортировки отходов. Это помогает защищать природу и использовать материалы повторно.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дают техническая очистка и повторное использование материалов: они уменьшают загрязнение без остановки производства.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делать больше, тратя меньше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энергии тратится на одну и ту же продукцию, тем выгоднее работает предприятие. Эффективность повышают современные печи, точная настройка оборудования и сокращение потерь тепла.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Утепление зданий и труб помогает сохранить тепло зимой и уменьшить расходы на обогрев. Это полезно не только для заводов, но и для складов, мастерских и цехов.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Экономичные двигатели и светильники работают дольше при меньшем расходе электричества. В больших цехах даже небольшая экономия заметно снижает общие затраты.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оборудование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тепла, воды и части материалов делает производство более бережным. Так предприятие тратит меньше ресурсов и создаёт меньше отходов.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стандарты качества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 стандартах качества в производстве
</a:t>
            </a:r>
            <a:endParaRPr lang="en-US" sz="1197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стандарты помогают сравнивать изделия и быстро находить отклонения.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делают качество предсказуемым: изделия легче проверять, а ошибки — замечать и исправлять вовремя.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 жизни людей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соединяет знания, труд и технологии в один цепной процесс: от идеи и сырья до готовой вещи. Она нужна людям каждый день, поэтому особенно важны качество, безопасность и бережное отношение к ресурсам.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2026-07-26T23:18:51Z</dcterms:created>
  <dcterms:modified xsi:type="dcterms:W3CDTF">2026-07-26T23:18:51Z</dcterms:modified>
</cp:coreProperties>
</file>