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капитализма: как менялась экономика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феодальных порядков к рынку, деньгам и прибыли.
</a:t>
            </a:r>
            <a:endParaRPr lang="en-US" sz="2909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пороге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Средневековья европейская экономика еще держалась на земле, ручном труде и местном обмене, но города, торговля и деньги постепенно расширяли старые рамки хозяйства.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Европа стала центром экономических перемен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правители боролись за торговые пути, колонии и доходы, поэтому поддерживали флот, экспедиции и поиск новых рынков сбыта для своих товаров.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торговые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перемены шли в Англии и Нидерландах: там раньше укрепились частная собственность, денежные отношения и рынок, на котором товары продавались шире и быстрее.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порты были хорошо связаны с внутренними районами и морем, что облегчало перевозки, обмен между странами и рост купеческих связей.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 ремесла, торговли и банковского дела. Здесь быстрее накапливались деньги, появлялись новые сделки и укреплялось предпринимательство.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 новые товары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Колумба, Васко да Гамы и Магеллана расширили представления европейцев о мире и открыли пути, по которым товары стали поступать значительно быстрее и в больших объемах.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Европу пришли серебро из Америки, пряности из Азии, а также сахар, табак, какао и хлопок. Эти товары изменили привычки потребления и усилили спрос.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сырье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стали источником сырья для европейских мастерских и одновременно рынком, где сбывали готовые изделия. Это укрепляло торговлю и богатство метрополий.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 выгоден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торговли особенно усилил страны с развитыми портами, купечеством и военным флотом: без надежных кораблей и маршрутов большие прибыли были невозможны.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в XV–XVIII веках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расширялись морские связи Европы вместе с колониальными поставками и дальними перевозками.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приходится на XVI–XVII века: именно тогда морская торговля стала важнейшим источником богатства.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общих исторических тенденций развития морской торговли в XV–XVIII веках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становилась главной целью вложения денег и имущества.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Капиталом считали все, что можно вложить в дело, чтобы получить доход: деньги, товары, корабли, инструменты и землю.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понятий по теме раннего капитализма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капиталистическое предприятие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предпринимателя: деньги превращаются в сырье, товар и прибыль.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как переходная форма производства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рабочий зал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собирала многих работников в одном месте, чтобы производство шло быстрее и под присмотром владельца. Это отличало ее от маленькой ремесленной мастерской.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работник выполнял только часть дела: один прял, другой ткал, третий отделывал изделие. Благодаря этому работа становилась точнее, быстрее и дешевле.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 сохранялся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крупный размер, мануфактура еще не использовала машины. Основой оставались руки людей, а значит, производство зависело от навыка и времени.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фабрике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подготовила переход к машинному производству: она приучила хозяйство к дисциплине, четким операциям и выпуску товаров для широкого рынка.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и капиталистическое хозяйство: основные отличия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основа хозяйства, труд и роль денег.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Капиталистическое хозяйство опиралось на рынок, свободный наем труда и денежную прибыль, а не на личную зависимость и повинности.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раннего капитализма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Наемный труд и новые отношения в обществе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 плату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Наемный работник продавал свою рабочую силу за заработную плату. Это отличало его от крепостного крестьянина, который был связан с землей и обязанностями перед феодалом.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на мануфактурах все больше людей жили не за счет земли, а за счет заработка. Так возникал слой работников, зависимых от рынка труда.
</a:t>
            </a:r>
            <a:endParaRPr lang="en-US" sz="145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предприниматели, владельцы мастерских, торговцы, ростовщики и рабочие. Общество становилось более разнообразным и подвижным, чем в феодальную эпоху.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городской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теряла землю и уходила в города в поисках работы. Это усиливало значение городов как мест торговли, ремесла и найма.
</a:t>
            </a:r>
            <a:endParaRPr lang="en-US" sz="14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рынок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сходились купцы, ремесленники и покупатели из разных земель. Здесь легче было обменять ткань, металл, соль или зерно, чем в деревне. Именно городская площадь постепенно стала местом, где деньги и товары начали двигаться быстрее.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 большая сделка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ярмарках заключали контракты на оптовые поставки и договаривались о ценах на месяцы вперед. Такие встречи собирали людей из многих стран и делали торговлю более предсказуемой. Для купцов ярмарка была не праздником, а серьезной работой.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и биржа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Италии, Нидерландах и Германии появились банки, где можно было хранить деньги, брать кредит и переводить средства. Позже возникли биржи, на которых обсуждали цены и сделки. Это помогало предпринимателям собирать капитал для новых поездок и мастерских.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ярмарки и банки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происходило первоначальное накопление капитала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торговцы расширяют морские пути и усиливают обмен между странами. Постепенно в их руках скапливаются деньги, полученные от дальних перевозок и торговли редкими товарами.
</a:t>
            </a:r>
            <a:endParaRPr lang="en-US" sz="145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открытий в Америке и Азии в Европу поступают серебро, золото, пряности и сахар. Эти товары приносят крупную прибыль тем, кто контролирует морскую торговлю.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становятся источником сырья и рынком сбыта. Неравный обмен и захват земель позволяют отдельным предпринимателям и государствам быстро накапливать имущество и денежные средства.
</a:t>
            </a:r>
            <a:endParaRPr lang="en-US" sz="1327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богатства вкладывают в корабли, мануфактуры, торговые компании и банки. Так деньги, полученные в торговле, превращаются в капитал для нового производства.
</a:t>
            </a:r>
            <a:endParaRPr lang="en-US" sz="14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богатства европейских купцов и предпринимателей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каждым источником стояли разные виды деятельности: перевозки, обмен, кредит и производство. Вместе они создавали основу для новых вложений.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доход давали торговля и колониальные сделки, а остальные источники усиливали накопление и превращали прибыль в дальнейшие вложения.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раннего Нового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развитие капитализма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пошлины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вводили пошлины на ввоз и вывоз товаров, чтобы пополнять казну. Эти меры защищали своих купцов и одновременно делали торговлю важным источником власти и дохода.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поощряли строительство кораблей и развитие портов, потому что морская торговля приносила деньги и влияние. Сильный флот помогал защищать пути и удерживать колонии.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получали привилегии на торговлю в далеких странах. Так государство объединяло частную инициативу с собственными интересами и расширяло участие страны в мировом обмене.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Меркантилизм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меркантилизма стремилась удерживать золото и серебро внутри страны и продавать больше, чем покупать. Это усиливало роль рынка и помогало властям контролировать экономику.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ремесленной мастерской к фабрике: логика развития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спроса и разделение труда постепенно подготовили переход от ручного производства к машинной фабрике.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слои общества в эпоху капитализма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 купцы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заметно усилилось положение купцов, владельцев мастерских и предпринимателей. Их богатство зависело уже не от земли, а от торговли, производства и удачных вложений.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Наемные 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людей работали за заработную плату на мануфактурах, в портах и мастерских. Их жизнь стала связана не с землей, а с поиском работы и регулярным доходом.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Ремесленники, лавочники и мелкие торговцы образовали широкий городской слой. Они обеспечивали повседневный обмен товарами и помогали городам превращаться в центры новой экономики.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без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теряла участки и уходила в города в надежде найти заработок. Так общество становилось более подвижным, а старые феодальные границы постепенно ослабевали.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общество: рост городского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особенно заметен там, где развивались порты, рынки и мануфактуры. Это изменяло повседневную жизнь людей и структуру занятости.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становился город, тем сильнее были торговля, ремесло и наемный труд. Урбанизация стала важным признаком раннего капитализма.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диаграмма по истории Европы раннего Нового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капитализма было неравномерным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были крупные порты и оживленные рынки, капитал накапливался быстрее. Торговля давала деньги, а деньги позволяли развивать мастерские, склады и новые сделки.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Нидерланды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раньше укрепились частная собственность, морская торговля и банковское дело. Поэтому здесь быстрее выросли мануфактуры и появились условия для дальнейшего промышленного роста.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богатства сами по себе не гарантировали сильную промышленность. Часть доходов уходила на импорт и войны, поэтому развитие экономики шло менее равномерно.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капитализма были нужны не только капиталы, но и рабочие руки, транспорт, рынки сбыта и поддержка государства. Без этих условий богатство развивалось медленнее.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раннего капитализма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менялось хозяйство Европы: от зависимого труда и местного обмена к производству для рынка, денежным отношениям и прибыли.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капитализм объединил рынок, наемный труд и прибыль. Именно это сделало хозяйство более гибким и связало производство с торговлей.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раннего Нового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изменил Европу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капитализма перевернуло хозяйство Европы: люди стали производить товары не только для себя, но и для рынка. Торговля, мануфактуры, банки и города подготовили путь к индустриальному обществу.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2026-06-02T07:48:52Z</dcterms:created>
  <dcterms:modified xsi:type="dcterms:W3CDTF">2026-06-02T07:48:52Z</dcterms:modified>
</cp:coreProperties>
</file>