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Царство Животные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живые организмы с активным образом жизни и разнообразием адаптаций.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 Аристотеля до Линнея изучали животных для понимания природы. Эти знания помогают раскрыть связь экологии, биосферы и роли животных в жизни человека.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важность изучения животных в науке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царства Животные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множества клеток, образующих разные ткани: мышечную, нервную, эпителиальную. Это обеспечивает сложность и разнообразие функций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специализированные ткани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Гетеротрофный способ питания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растений, животные не могут синтезировать пищу сами и получают энергию, поедая другие организмы, что формирует цепи питания в природе.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 сложная нервная система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быстро реагировать на окружающую среду благодаря развитой нервной системе и контактным органам чувств, позволяющим ориентироваться и двигаться.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32200"/>
            <a:ext cx="4365000" cy="19462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между царствами по основным биологическим признакам.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отличаются подвижностью и внутренним пищеварением, чего нет у растений и грибов.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животных, растений и грибов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подавляющее большинство видов, что отражает их огромную адаптивность и распространённость.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более 70% видов животных на планете составляют насекомые.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животных по числу видов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и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Эпителиальная, мышечная, нервная и соединительная ткани формируют органы человека и животных, обеспечивая основные жизненные процессы.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системы: пищеварительную, дыхательную, кровеносную и нервную, что позволяет организму полноценно существовать и адаптироваться.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животного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простейшие, часто неподвижные организмы с пористым телом, обитающие на морском дне.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основные типы и группы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– имеют стебельчатое тело с радиальной симметрией, включают медуз и кораллы.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разнообразны по форме и среде обитания: от плоских до кольчатых, с разной симметрией и образом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членистоногие и хордовые отличаются сложным строением и занимают разные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видов относится к членистоногим, подчёркивая их эволюционный успех.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каталога видов,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членистоногих по числу видов свидетельствует об их высокой приспособленности.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животных: процентное соотношение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в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контролируют популяции других организмов, поддерживая биоразнообразие и устойчивость экосистем. Хищники и паразиты играют ключевую роль в этих процессах.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и биологический контроль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пищевых цепях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мелких насекомых до крупных хищников животные занимаются трансформацией энергии и веществ, обеспечивая цикличность и питание в природе.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улучшение почвы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разносят семена растений, а дождевые черви и муравьи улучшают структуру почвы, способствуя её плодородию.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животных и человека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человека мясом, рыбой, молочными продуктами, важными для здорового питания.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промышленности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кожа и другие продукты животного происхождения используются в одежде, строительстве и ремёслах.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ресурсы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пчёл и змей применяются для производства лекарств и исследований в фармакологии.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улучшают эмоциональное состояние человека, способствуют социализации и развитию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животных: схема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основана на морфологических и экологических признаках, разработана на базе классических трудов биологов.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живут рыбы, медузы и ракообразные, оснащённые жабрами и обтекаемыми телами, что помогает им эффективно передвигаться и дышать. Эти особенности отражают их адаптацию к подводной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воздушные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насекомые освоили сушу, используя конечности и лёгкие для дыхания. Птицы и летучие мыши доминируют в воздухе благодаря крыльям, сниженной массе и острому зрению, что облегчает полёт и ориентирование.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Водные, наземные и воздушные среды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среде обитания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животные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полярные совы имеют густой мех и белый окрас, обеспечивающий теплоизоляцию и маскировку в снегах и льдах Арктики.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адаптации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накопливают воду в горбах и защищают глаза длинными ресницами от песчаных бурь, что помогает выживать в экстремальных условиях пустыни.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эхолокация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эхолокацию, посылая ультразвуковые сигналы, чтобы ориентироваться и охотиться в темноте, компенсируя слабое зрение.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ключевых адаптаций с соответствующими средами обитания различных животных.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непосредственно связаны с условиями их обитания и способствуют выживанию в разных климатических зонах.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животных и их адаптаций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животных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превращается в бабочку через несколько стадий, включая куколку. Эти изменения позволяют максимально использовать разные экологические ниши на разных этапах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насекомых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земноводных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откладывают яйца в воде, из которых вылупляются головастики. С постепенным развитием у них появляются лёгкие и конечности для жизни на суше.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млекопитающих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детёнышей, которых вскармливают молоком. Это обеспечивает защиту и повышает выживаемость потомства в первые недели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включают потерю среды обитания из-за вырубки лесов и загрязнения, что резко снижает популяции многих видов.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животных: причины и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приводят к уменьшению численности редких животных, требуя усиленного контроля и защиты.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включение видов в Красную книгу помогает сохранять биологическое разнообразие и повышать экологическую осведомлённость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мифологии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льва используется в гербах многих государств, включая Великобританию. Он символизирует силу и королевскую власть на протяжении многих веков.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символ власти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культурах, в том числе в русской и японской, лиса ассоциируется с хитростью и изворотливостью, что отражается в народных сказках и легендах.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— знак мудрости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греков сова была символом богини Афины, воплощая знания и проницательность, что активно отображалось в мифах и культурных традициях.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приводит к разрушению привычных экосистем, как в случае таяния льдов Арктики и потери среды для белых медведей.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сроках миграций птиц становятся всё более заметными, что влияет на экосистемные взаимодействия и доступность ресурсов.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паразитов и болезней вызывает угрозы для здоровья животных, многие из которых ранее этому не подвергались.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некоторых видов, например леммингов, отражает нарушения баланса, вызванные климатическими изменениями.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обеспечивает устойчивость природных сообществ, снижая риск массовых заболеваний и повышая адаптивность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одного вида может вызвать цепную реакцию, изменяя пищевые сети и ухудшая состояние окружающей среды, как показано на примере исчезновения волков.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разнообразие: значение для планеты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царства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ключевую роль в поддержании биосферного равновесия и взаимодействии с человеком. Их защита и изучение – залог устойчивого будущего нашей планеты.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2026-05-08T02:38:09Z</dcterms:created>
  <dcterms:modified xsi:type="dcterms:W3CDTF">2026-05-08T02:38:09Z</dcterms:modified>
</cp:coreProperties>
</file>