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зрительной информации и сохранение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— главный источник информации, формирующий наше представление о мире.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даёт человеку до 90% информации об окружении, превосходя слух и осязание по информативности. Оно играет ключевую роль в адаптации и выживании, помогая ориентироваться и реагировать на изменения среды. Примеры из природы показывают важность зрения для разных видов.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зрения в восприятии окружающего мира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пропускает свет и направляет его внутрь глаза, одновременно выполняя защитную функцию от внешних воздействий. Именно через роговицу свет первые проходит перед попаданием на хрусталик.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— первый оптический элемент глаза
</a:t>
            </a:r>
            <a:endParaRPr lang="en-US" sz="1125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меняет свою форму, позволяя фокусировать изображение на сетчатке. Это обеспечивает чёткость зрения на различных расстояниях, адаптируясь к условиям освещения и удалённости объектов.
</a:t>
            </a:r>
            <a:endParaRPr lang="en-US" sz="874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— механизм фокусировки
</a:t>
            </a:r>
            <a:endParaRPr lang="en-US" sz="1269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содержит миллионы фоторецепторов — палочек и колбочек, которые воспринимают свет и цвет. Именно здесь начинается преобразование световых сигналов в нервные импульсы для мозга.
</a:t>
            </a:r>
            <a:endParaRPr lang="en-US" sz="937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— приёмник света и цвета
</a:t>
            </a:r>
            <a:endParaRPr lang="en-US" sz="1349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глаза и её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зрительной информации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света роговицей и хрусталиком
</a:t>
            </a:r>
            <a:pPr algn="l" indent="0" marL="0">
              <a:lnSpc>
                <a:spcPct val="130039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лучи проходят через роговицу и хрусталик, где происходит их преломление и фокусировка на сетчатке.
</a:t>
            </a:r>
            <a:endParaRPr lang="en-US" sz="1343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Стимуляция фоторецепторов сетчатки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Фоторецепторы сетчатки реагируют на свет, преобразуя его в электрические сигналы, учитывая яркость и цвет.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 по зрительному нерву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импульсы по зрительному нерву доставляются в мозг, где происходит их первичная обработка.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в зрительной коре головного мозга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кора анализирует поступившие данные, формируя изображение и позволяя воспринимать объекты окружающего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ключевых структур глаза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Зрачок меняет размер, регулируя количество света, попадающего в глаз, что помогает адаптироваться к яркому или тусклому освещению.
</a:t>
            </a:r>
            <a:endParaRPr lang="en-US" sz="85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Зрачок — регулятор светового потока
</a:t>
            </a:r>
            <a:endParaRPr lang="en-US" sz="771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отвечает за цвет глаз и контролирует диаметр зрачка, обеспечивая оптимальное поступление света для комфортного и эффективного зрения.
</a:t>
            </a:r>
            <a:endParaRPr lang="en-US" sz="720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— цвет и контроль
</a:t>
            </a:r>
            <a:endParaRPr lang="en-US" sz="1060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Склера обеспечивает защиту и придаёт прочность глазу, а хрусталик изменяет форму для чёткого видения на разные расстояния.
</a:t>
            </a:r>
            <a:endParaRPr lang="en-US" sz="839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Склера и хрусталик — защита и фокусировка
</a:t>
            </a:r>
            <a:endParaRPr lang="en-US" sz="7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— чувствительны к слабому свету, позволяют видеть при недостаточной освещённости и различать формы.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— отвечают за цветовое восприятие и мелкие детали изображения, работают при дневном свете.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сетчатке приблизительно 120 миллионов палочек и 6 миллионов колбочек, обеспечивая чёткость и цветовую палитру зрения.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фоторецепторов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определяется силой светового потока: чем больше света, тем ярче воспринимается объект.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зависит от длины волны света и воспринимается благодаря трём типам колбочек, адаптированных к красным, зелёным и синим оттенкам.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восприятия цвета и яркости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физиологии зрения,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Спектры чувствительности палочек и колбочек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оптимально реагируют на зелёный свет, колбочки — на три основных цвета, обеспечивая цветное восприятие.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Перекрытие спектров палочек и колбочек позволяет глазу различать широкий спектр оттенков и адаптироваться к условиям освещения.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Парное расположение глаз создаёт два слегка отличающихся изображения, которые мозг объединяет для оценки глубины пространства.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Стереозрение позволяет определять расстояние до объектов, что важно для точных движений и координации.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стереозрению человек увереннее ориентируется в окружающей среде и избегает препятствий.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Улучшенное восприятие объёмов и расстояний играет ключевую роль в безопасности и эффективности повседневной деятельности.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стереозрения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5" y="994925"/>
            <a:ext cx="1619400" cy="1576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300" y="994925"/>
            <a:ext cx="1619400" cy="157670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875" y="994925"/>
            <a:ext cx="1619400" cy="157670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450" y="994925"/>
            <a:ext cx="1619400" cy="157670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8719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близорукости человек отчётливо видит близкие предметы, но плохо различает удалённые из-за неправильной формы глаза или сильного преломления света в хрусталике.
</a:t>
            </a:r>
            <a:endParaRPr lang="en-US" sz="961" dirty="0"/>
          </a:p>
        </p:txBody>
      </p:sp>
      <p:sp>
        <p:nvSpPr>
          <p:cNvPr id="14" name="Text 2"/>
          <p:cNvSpPr txBox="1"/>
          <p:nvPr/>
        </p:nvSpPr>
        <p:spPr>
          <a:xfrm>
            <a:off x="68719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Близорукость (миопия)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75976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Гиперметропия вызывает затруднения с видением объектов вблизи, так как изображение формируется за сетчаткой, что усложняет фокусировку глаз.
</a:t>
            </a:r>
            <a:endParaRPr lang="en-US" sz="997" dirty="0"/>
          </a:p>
        </p:txBody>
      </p:sp>
      <p:sp>
        <p:nvSpPr>
          <p:cNvPr id="16" name="Text 4"/>
          <p:cNvSpPr txBox="1"/>
          <p:nvPr/>
        </p:nvSpPr>
        <p:spPr>
          <a:xfrm>
            <a:off x="275976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Дальнозоркость (гиперметропия)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83234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астигматизме из-за неправильной формы роговицы или хрусталика изображение искажается, появляется размытость, особенно на краях поля зрения.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483234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Астигматизм — искажение изображения
</a:t>
            </a:r>
            <a:endParaRPr lang="en-US" sz="1132" dirty="0"/>
          </a:p>
        </p:txBody>
      </p:sp>
      <p:sp>
        <p:nvSpPr>
          <p:cNvPr id="19" name="Text 7"/>
          <p:cNvSpPr txBox="1"/>
          <p:nvPr/>
        </p:nvSpPr>
        <p:spPr>
          <a:xfrm>
            <a:off x="690491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Катаракта приводит к помутнению хрусталика и снижению прозрачности. Глаукома характеризуется повышенным давлением внутри глаза, что может привести к повреждению зрительного нерва.
</a:t>
            </a:r>
            <a:endParaRPr lang="en-US" sz="963" dirty="0"/>
          </a:p>
        </p:txBody>
      </p:sp>
      <p:sp>
        <p:nvSpPr>
          <p:cNvPr id="20" name="Text 8"/>
          <p:cNvSpPr txBox="1"/>
          <p:nvPr/>
        </p:nvSpPr>
        <p:spPr>
          <a:xfrm>
            <a:off x="690491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Катаракта и глаукома — серьёзные заболевания
</a:t>
            </a:r>
            <a:endParaRPr lang="en-US" sz="1117" dirty="0"/>
          </a:p>
        </p:txBody>
      </p:sp>
      <p:sp>
        <p:nvSpPr>
          <p:cNvPr id="21" name="Text 9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нарушения зрения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951" y="1497250"/>
            <a:ext cx="3249247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2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виды нарушений зрения, их причины, симптомы и способы коррекции. За основу взяты данные Всемирной организации здравоохранения с учётом возрастных особенностей развития каждого состояния.
</a:t>
            </a:r>
            <a:pPr algn="l" indent="0" marL="0">
              <a:lnSpc>
                <a:spcPct val="150000"/>
              </a:lnSpc>
              <a:buNone/>
            </a:pPr>
            <a:r>
              <a:rPr lang="en-US" sz="132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2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Миопия часто возникает у подростков, гиперметропия — в детском и пожилом возрасте, катаракта и глаукома — заболевания взрослых.
</a:t>
            </a:r>
            <a:endParaRPr lang="en-US" sz="1321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нарушений зрения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диагностики нарушений зрения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диагностических мероприятий в офтальмологии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Близорукость у школьников: причины и статистика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Продолжительное использование смартфонов и компьютеров повышает нагрузку на глаза, что способствует развитию близорукости у детей. Чтение с малого расстояния и недостаток прогулок усугубляют ситуацию.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20% российских школьников страдают миопией, особенно в возрасте от 10 до 15 лет. Частота нарушений напрямую зависит от времени, проведённого за цифровыми устройствами.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431" y="14404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944" y="3137000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перерывы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40-50 минут работы за компьютером стоит делать перерыв для отдыха глаз, снижая утомление и предупреждая ухудшение зрения.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в рабочей зоне должно быть комфортным, без бликов и резких теней, чтобы уменьшить нагрузку на зрение.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гаджетов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времени использования телефонов и планшетов помогает предотвратить излишнюю зрительную нагрузку у подростков.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глаз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выполнение гимнастики для глаз улучшает кровообращение, снижает усталость и укрепляет зрительный аппарат.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профилактики нарушений зрения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исследование здоровья подростков,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времени использования гаджетов на зрение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чем дольше подростки проводят время за экранами, тем чаще возникают жалобы на зрение, боли в глазах и усталость.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времени использования электронных устройств связан с увеличением числа заболеваний глаз у подростков, подчеркивая важность ограничений.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упражнений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включает движения глаз вверх-вниз, вправо-влево, круговые вращения и смену фокусировки с ближних объектов на дальние. Это помогает уменьшить напряжение.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гимнастики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снижают усталость глаз, улучшают кровоток и поддерживают хорошую зрительную функцию, предупреждая развитие близорукости и других нарушений.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Гимнастика для глаз и её влияние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А необходим для ночного зрения и предотвращения сухости глаз, содержится в моркови, печени и зелёных овощах.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Антиоксиданты, такие как витамины С и Е, а также цинк, снижают риск возрастных заболеваний глаз, присутствуют в цитрусовых и орехах.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Балансированное питание обеспечивает поддержание структуры и функций клеток глаза, способствуя сохранению остроты и цветоразличения.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 в здоровье глаз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последствия для зрения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приводит к ухудшению кровоснабжения глаз и повышает риск развития катаракты и атрофии зрительного нерва. Это увеличивает вероятность снижения зрения с возрастом.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курения на зрение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сон снижает способность глаз быстро фокусироваться и адаптироваться, вызывая усталость и временное ухудшение зрения, что влияет на учебу и концентрацию.
</a:t>
            </a:r>
            <a:endParaRPr lang="en-US" sz="693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и зрение
</a:t>
            </a:r>
            <a:endParaRPr lang="en-US" sz="118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контактными видами спорта без средств защиты повышают риск травм глаз, которые могут привести к серьёзным повреждениям и потере зрения.
</a:t>
            </a:r>
            <a:endParaRPr lang="en-US" sz="739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травм при спорте
</a:t>
            </a:r>
            <a:endParaRPr lang="en-US" sz="10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дистанция до экрана должна быть не менее 60 сантиметров, чтобы уменьшить напряжение глазных мышц и снизить нагрузку на зрение.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перерывы каждые 30-40 минут помогают глазам отдыхать и предотвращают перенапряжение, улучшая работоспособность и здоровье глаз.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настройка яркости и контрастности экрана снижает дискомфорт и помогает избежать бликов, способствующих усталости глаз.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защитных фильтров и эргономично организованное рабочее место обеспечивают комфорт и эффективную защиту зрения при длительной работе.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для безопасной работы с компьютером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профилактика и корректное отношение к зрительному здоровью помогают сохранить зрение для учёбы и общения. Важно сочетать правильные привычки с регулярной проверкой у специалиста.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зрении — залог здоровой и активной жизни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2026-05-09T01:04:26Z</dcterms:created>
  <dcterms:modified xsi:type="dcterms:W3CDTF">2026-05-09T01:04:26Z</dcterms:modified>
</cp:coreProperties>
</file>