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Ч. Дарвина: обзор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XIX века: естественный отбор и наследственность в биологии.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научный контекст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Дарвина господствовали идеи о неизменности видов и творении. Новые трансформационные теории и путешествие «Бигля» создали фундамент для эволюционного учения.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1809 году, учился в Эдинбурге и Кембридже. Страстно интересовался природой и собирал образцы с ранней юности.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ранние годы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1831–1836 годах Дарвин побывал на разных континентах и островах, наблюдая разнообразие флоры и фауны, что стало основой для его идей.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на «Бигле»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в Англию, он систематизировал собранные данные, переписывался с учёными и постепенно формировал теорию естественного отбора.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работа после возвращения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Дарвин: жизненный путь и формирование научных взглядов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«Происхождение видов» и её влияние на науку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1859 года изложила новый взгляд на природу видов и механизм их изменений через естественный отбор.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вызвало широкий резонанс: поддержка учёных и резкая критика религиозных кругов.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Дарвина заложили основу для осмысления происхождения и развития жизни на Земле.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сформировало прочный фундамент для дальнейших биологических исследований и теоретических концепций.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эволюционной теории Дарвина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обладают индивидуальной изменчивостью, основанной на различиях между особями.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возникает из-за ограниченности ресурсов при перепроизводстве потомства.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обеспечивает преимущество успешных признаков и выживание наиболее приспособленных особей.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изменений ведёт к возникновению новых видов в процессе длительной эволюции.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изменчивости и наследственности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проявляется через мутации, рекомбинацию и другие генетические изменения.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передача биологических признаков от родителей к потомству посредством генов.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изменчивости и наследственности обеспечивает разнообразие и изменение популяций со временем.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существование: проявления и примеры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проявляется в борьбе за пищу, территорию и партнёров среди особей одного вида.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влияет на распределение ресурсов и динамику сообществ, формируя экологические адаптации.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преимуществ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сохраняются особи с полезными наследственными признаками, повышающими шансы выживания и размножения.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Отторжение менее приспособленных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приспособленные индивидуумы погибают или теряют жизнеспособность, что одновременно направляет эволюционный процесс.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 механизм эволюции
</a:t>
            </a:r>
            <a:endParaRPr lang="en-US" sz="25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с различной формой и размером клюва живут на отдельных островах, адаптируясь к специфической пище и условиям среды.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клювов на островах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служит инструментом добычи семян, насекомых или цветов, отражая специализацию в питании и средовых ниши.
</a:t>
            </a:r>
            <a:endParaRPr lang="en-US" sz="89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морфологии и экологии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Изолированность островов способствует развитию уникальных признаков и формированию новых видов благодаря естественному отбору.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видов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вьюрки: эмпирическое подтверждение отбора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учения Дарвина и ламаркизма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механизмах эволюции по Дарвину и Ламарку.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опирается на естественный отбор и врождённые наследуемые признаки, ламаркизм — на приобретённые под влиянием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биология XIX–XX веков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 свете достижений современной генетики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законов наследственности Г. Менделем и выявление структуры ДНК Дж. Уотсоном и Ф. Криком создали фундамент для понимания генетических основ эволюции.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мутаций Х. де Фриза определяет мутации как источник новых генетических вариаций, что является ключевым элементом изменчивости в эволюционных процессах.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рекомбинация увеличивают генетическое разнообразие популяций, обеспечивая материал для естественного отбора и адаптивных изменений.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исследования подтверждают естественный отбор на уровне генов: происходит отбор благоприятных аллелей и распространение адаптивных вариантов в популяциях.
</a:t>
            </a:r>
            <a:endParaRPr lang="en-US" sz="1112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учения Дарвина на науку и общество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Дарвина значительно повлияло на развитие философии и социологии, сформировав понятия социального дарвинизма и изменив взгляды на человеческое общество и природу.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«Происхождения видов» вызвала острые религиозные дебаты, порождая конфликт между научным мировоззрением и традиционными богословскими учениями.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дарвинизма нашли отражение в литературе и искусстве XIX–XX веков, вдохновляя таких авторов и мыслителей, как Томас Гексли, Чарльз Спенсер и Герберт Уэллс.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развития эволюционного учения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 объединяет идеи дарвинизма с генетикой, экологией и палеонтологией, благодаря работам Вавилова, Майра, Добжанского и других учёных.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развиваются исследования в области популяционной биологии, молекулярной эволюции и геномики, что расширяет понимание эволюционных механизмов.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Междисциплинарный подход способствует изучению динамических процессов видообразования и используется для совершенствования сельскохозяйственных культур и охраны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 наследственность как движущие силы эволюции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рекомбинации создают новые признаки, а половой процесс способствует комбинированию генов, что обеспечивает разнообразие в популяциях и источник материала для отбора.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обеспечивают передачу адаптивных признаков потомкам, сочетая стабильность наследственного материала с возможностью постепенных изменений, необходимых для видообразования.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 эволюция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климата, появление новых хищников и конкуренция между видами создают давление среды, заставляя организмы адаптироваться для выживания.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давление направляет естественный отбор, стимулируя развитие признаков, позволяющих лучше приспосабливаться к условиям обитания.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— эволюция окраски бабочек берёзовой пяденицы в Англии во время промышленной революции, где загрязнение изменило среду и вызвало быструю адаптацию окраски.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демонстрирует переход от рептилий к птицам, сочетая черты обеих групп. Тикаалик — промежуточное звено между рыбами и четвероногими, подтверждающее постепенную эволюцию органов.
</a:t>
            </a:r>
            <a:endParaRPr lang="en-US" sz="758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переходные формы: археоптерикс и тикаалик
</a:t>
            </a:r>
            <a:endParaRPr lang="en-US" sz="890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млекопитающих, крылья птиц и летучих мышей имеют общую структуру, что свидетельствует об их происхождении от общего предка и подтверждает принципы эволюционного развития.
</a:t>
            </a:r>
            <a:endParaRPr lang="en-US" sz="781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у позвоночных
</a:t>
            </a:r>
            <a:endParaRPr lang="en-US" sz="984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флоры и фауны на удаленных континентах объясняется историческим разделением ареалов и эволюционным родством видов, что подтверждает выводы Дарвина о распространении организмов.
</a:t>
            </a:r>
            <a:endParaRPr lang="en-US" sz="785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Биогеографические закономерности
</a:t>
            </a:r>
            <a:endParaRPr lang="en-US" sz="1173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Совпадения в ДНК и стадии эмбрионального развития у разных видов показывают родство и эволюционное единство живых организмов на молекулярном уровне.
</a:t>
            </a:r>
            <a:endParaRPr lang="en-US" sz="897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 эмбриологические свидетельства
</a:t>
            </a:r>
            <a:endParaRPr lang="en-US" sz="917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в природе и науке
</a:t>
            </a:r>
            <a:endParaRPr lang="en-US" sz="3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например MRSA, быстро развивают сопротивляемость антибиотикам благодаря естественному отбору. Это явление серьёзно осложняет лечение инфекций и требует новых медицинских подходов.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Антибиотикоустойчивость бактерий
</a:t>
            </a:r>
            <a:endParaRPr lang="en-US" sz="1027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форме и размере клювов вьюрков отражают адаптацию к разным типам пищи на островах, что остаётся примером продолжающейся эволюции и формирования новых видов.
</a:t>
            </a:r>
            <a:endParaRPr lang="en-US" sz="770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питания галапагосских вьюрков
</a:t>
            </a:r>
            <a:endParaRPr lang="en-US" sz="843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промышленной революции потомки пядениц приобрели тёмную окраску, что повышало выживаемость в загрязнённой среде, демонстрируя естественный отбор в действии.
</a:t>
            </a:r>
            <a:endParaRPr lang="en-US" sz="82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бабочек берёзовой пяденицы
</a:t>
            </a:r>
            <a:endParaRPr lang="en-US" sz="749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действия эволюции
</a:t>
            </a:r>
            <a:endParaRPr lang="en-US" sz="3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альтернативные теории эволюции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подвергался критике из-за сложности объяснения происхождения таких сложных органов, как глаз или крыло, что вызывало споры среди учёных.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Палеонтологическая летопись содержит пробелы, что ставит под сомнение непрерывность эволюционных переходов и стимулирует развитие новых теорий.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концепции включают теорию скачкообразной эволюции и нейтральную теорию молекулярной эволюции, которые предлагают свои механизмы изменений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эволюционной теории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понимание эволюции патогенов помогает создавать эффективные вакцины и бороться с устойчивыми к лечению инфекциями.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селекции растений и животных эволюционные принципы применяются для выведения новых сортов и пород с улучшенными признаками и адаптацией к условиям.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использует эволюционные знания для анализа приспособления экосистем к климатическим изменениям и планирования мероприятий по сохранению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эволюционного учения Дарвина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Дарвина остаётся фундаментом биологических наук, объединяя наследственность, изменчивость и отбор для объяснения разнообразия жизни и влияя на медицину, экологию и философию.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2026-05-10T09:23:26Z</dcterms:created>
  <dcterms:modified xsi:type="dcterms:W3CDTF">2026-05-10T09:23:26Z</dcterms:modified>
</cp:coreProperties>
</file>