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людях, которым особенно нужна правда, сострадание и выбор.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дне»: человек, правда и надежда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выросла из реальных социальных наблюдений и острой атмосферы начала XX века. Премьера в МХТ в 1902 году сделала драму событием, о котором спорили не только зрители, но и вся литературная Россия.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 переломе эпох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замысел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дне» бытовая точность сочетается с философским спором: персонажи не просто существуют в ночлежке, а постоянно проверяют на прочность свои представления о человеке.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вопрос пьесы — что помогает выстоять в беде: суровая правда, человеческое участие или внутреннее достоинство, которое не зависит от обстоятельств.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вошёл в литературу как писатель, внимательно вглядывающийся в судьбы людей, вытесненных на обочину жизни, и умеющий говорить о них без прикрас.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как пространство действия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и унижающее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Подвал ночлежного дома Костылевых создаёт ощущение тесноты, сырости и постоянной нужды. Здесь почти нет уюта, личного пространства и признаков будущего.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общей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становится не просто местом действия, а образом мира, где человек постепенно теряет опору. В этом пространстве особенно заметны социальное падение и духовное опустошение.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социальной среды к философскому конфликту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пространство ночлежки, появление Луки и позиция Сатина раскрывают главный спор пьесы.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положение в ночлежке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герои пьесы различаются не только социальным положением, но и способом реагировать на унижение и безысходность.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типы судьбы Горький показывает общий кризис: у каждого героя своя причина падения, но одна и та же потребность — быть услышанным.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Горький, «На дне»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особенности драматургии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Луки меняет атмосферу ночлежки и запускает цепь ожиданий, которые затем сталкиваются с реальностью и приводят к разочарованию.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развитие происходит не в поступках, а в разговорах: спор, ирония, признания и резкие реплики постепенно обнажают внутренние конфликты.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построена как последовательность четырёх действий, где внешних событий немного, но каждое слово усиливает скрытое напряжение между героями.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делает произведение прежде всего психологической и философской драмой, а не просто социальным изображением нищеты.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пьесы и их соотношение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набор отдельных мотивов, а единую систему смыслов, где каждая тема усиливает другую.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достоинство человека; именно оно связывает спор о правде, надежде и личной свободе.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М. Горького «На дне»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Лука: сострадание как нравственная позиция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говорит с людьми так, чтобы уменьшить их боль. Он не спорит ради победы, а старается вернуть собеседнику ощущение, что жизнь ещё может быть переносимой.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Утешение вместо жёсткости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часто не совпадают с фактической правдой, но направлены на психологическую помощь. Для Луки важнее не разоблачить, а удержать человека от отчаяния.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Луки ставит сложный вопрос: имеет ли право сострадание прибегать к утешительной лжи, если она помогает слабому выстоять в крайней нужде?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реплика выражает смысл его позиции: личность ценна сама по себе, даже когда жизнь лишила её всего внешнего.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Сатина — «Человек — это звучит гордо».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«На дне»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Актер: разрушенная личность и несостоявшееся спасение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в которой слышно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 хранит память о времени, когда был нужен зрителям и чувствовал себя человеком с именем. Теперь его речь распадается на обрывки, а мечта о возвращении в театр звучит как болезненное эхо прежней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не ставшая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пробуждает в нем веру в исцеление и новый путь, но поддержка оказывается слишком непрочной. За словами о спасении стоит трагедия человека, который не сумел найти в себе силы изменить судьбу и удержаться от падения.
</a:t>
            </a:r>
            <a:endParaRPr lang="en-US" sz="10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Васьки Пепла: от преступления к выбору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воров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уже связан с преступным миром и привык жить по его законам. Однако в нем заметно недовольство этой жизнью и желание вырваться из замкнутого круга.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 Наташе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Наташей он впервые говорит не языком силы, а языком человеческой привязанности. Любовь открывает в нем возможность иной, более честной жизни.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Костылевым показывает, насколько хрупка попытка перемен. Пепел остается перед выбором: продолжать прежний путь или попытаться начать заново.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реплики и их смысл в пьесе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персонажей раскрывают философский спор о человеке, правде и сострадании.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Горький. «На дне» (1902)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реплики задают главные смысловые линии пьесы и показывают столкновение двух нравственных позиций: утешения и беспощадной правды.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и речевые характеристики персонажей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пословицы, резкие обрывы мысли и бытовые реплики передают напряжение ночлежки. На этом фоне особенно заметны слова Луки и Сатина, в которых повседневность неожиданно переходит в философский спор.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Горького предельно индивидуализирована: она сразу выдает возраст, опыт, социальное положение и степень внутренней сломленности. Короткие фразы и просторечие создают ощущение живого, неотретушированного разговора.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низкой разговорной речи и высоких размышлений о человеке усиливает драматизм пьесы. Язык становится не просто средством общения, а способом показать столкновение разных взглядов на жизнь и достоинство.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 падения героев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личные драмы героев имеют прежде всего общественные корни.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нужда и отсутствие устойчивой работы становятся главными механизмами падения, а остальные факторы ускоряют разрушение личности.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персонажей пьесы М. Горького «На дне»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пьесе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нарастание напряжения от замкнутого быта к трагическому финалу.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сценическая судьба пьесы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1902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в Московском Художественном театре сделала пьесу одним из главных театральных событий 1902 года. Зрители увидели на сцене не отвлеченную историю, а живую социальную драму.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спектакль произвел сильное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подвал, полумрак и бытовая достоверность усилили ощущение подлинности происходящего. Именно сценическая конкретность помогла пьесе закрепить за Горьким репутацию автора острого общественного театра.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остается актуальной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связан с частными судьбами, но затрагивает и общие социальные вопросы, знакомые современному читателю.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остается значимой, потому что показывает не исчезнувшие проблемы общества и одновременно говорит о стойкости человеческой уязвимости.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проблематике пьесы М. Горького «На дне»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при анализе пьесы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а не только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видеть не отдельные события, а спор о правде, сострадании и достоинстве. Именно он задает философский смысл пьесы и объединяет все линии действия.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показывает, как бедность и разобщенность влияют на людей. Но Горький не снимает с героев ответственности: даже в тяжелых условиях остается пространство выбора.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нужно учитывать, кого и почему автор делает убедительным, а кого — опасным или слабым. Это помогает понять, как пьеса заставляет читателя судить о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пьесы «На дне»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 людей, оказавшихся на социальном и духовном пределе, но не лишенных внутренней ценности. Пьеса заставляет задуматься, что сильнее поддерживает человека: правда, сострадание или надежда.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2026-05-23T16:34:47Z</dcterms:created>
  <dcterms:modified xsi:type="dcterms:W3CDTF">2026-05-23T16:34:47Z</dcterms:modified>
</cp:coreProperties>
</file>