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европейских языков с большой историей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среди других языков мира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изучать немецкий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открывает доступ к культуре, помогает читать простые тексты и понимать полезные слова для поездок, учёбы и общения.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немецкий язык имеет официальный статус
</a:t>
            </a:r>
            <a:endParaRPr lang="en-US" sz="232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Австрия
</a:t>
            </a:r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является государственным языком в Германии и Австрии. Именно здесь он используется в школах, документах, средствах массовой информации и повседневном общении.
</a:t>
            </a:r>
            <a:endParaRPr lang="en-US" sz="1161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 и Швейцария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Лихтенштейне немецкий имеет официальный статус, а в Швейцарии он входит в число официальных языков. Это делает его особенно важным для жизни и работы в регионе.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и Люксембург
</a:t>
            </a:r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 и Люксембурге немецкий используется как один из официальных языков. Он нужен для общения в государственных структурах и для понимания местной информации.
</a:t>
            </a:r>
            <a:endParaRPr lang="en-US" sz="111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Тироль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Южном Тироле немецкий широко слышен в школах, на вывесках и в повседневной речи. Для жителей региона он остаётся важной частью местной жизни и культуры.
</a:t>
            </a:r>
            <a:endParaRPr lang="en-US" sz="1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и другие крупные языки Европы
</a:t>
            </a:r>
            <a:endParaRPr lang="en-US" sz="274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немецкий входит в число самых заметных европейских языков по числу носителей.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уступает английскому по числу носителей, но остаётся одним из ведущих языков Европы.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языковые справочники, 2024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Латиница, умлауты и буква ß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использует латинский алфавит, но в нём есть дополнительные знаки ä, ö, ü и ß. Они помогают точнее передавать звучание слов и различать их написание.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влияет на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немецком тексте часто выглядят длиннее, чем в русском. Заглавные буквы в существительных и аккуратное написание помогают быстрее узнавать слова и читать без лишних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говорят и учат немецкий язык
</a:t>
            </a:r>
            <a:endParaRPr lang="en-US" sz="278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носителей, немецкий изучают миллионы школьников, студентов и взрослых по всему миру.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немецкий распространён сразу в нескольких странах и сохраняет устойчивый интерес как иностранный язык.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международным языковым справочникам и образовательной статистике, 2024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немецкой грамматики
</a:t>
            </a:r>
            <a:endParaRPr lang="en-US" sz="247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существительные имеют три рода: мужской, женский и средний. Род часто нужно запоминать вместе со словом, потому что он влияет на форму артикля и другие элементы предложения.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пишутся с заглавной буквы, что помогает быстро выделять их в тексте. Ещё одна важная черта — порядок слов: глагол в обычном предложении чаще всего стоит на втором месте.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есть четыре падежа. Они показывают, кто выполняет действие, кому оно адресовано и на что направлено, поэтому смысл предложения становится точнее и яснее.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предложения к сложному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слов, вопрос и придаточное предложение.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 немецком и английском языках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в немецком и английском действительно похожи: Haus — house, Wasser — water, Mutter — mother. Такие совпадения помогают быстрее угадывать значение и запоминать новую лексику.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объясняется общим происхождением этих языков. У них есть родственные корни, поэтому некоторые слова сохранили похожий вид и звучание, хотя со временем изменились по-разному.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есть и слова-ловушки. Например, немецкое Gift означает «яд», а не подарок. Поэтому похожее написание не всегда гарантирует одинаковый смысл и требует внимательности.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слова становятся одним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можно соединять несколько слов в одно длинное. Так появляется точное название предмета или явления без лишних пояснений. Именно поэтому в научных и официальных текстах такие слова встречаются особенно часто.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длинные сложные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помогает сразу понять смысл и не потерять важную деталь. Это удобно в технике, праве и медицине, где точность особенно важна. Даже очень длинное слово обычно строится по понятным частям.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 из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Donaudampfschifffahrtsgesellschaft — один из самых известных примеров. Оно показывает, как немецкий язык умеет объединять несколько понятий в одно слово и при этом сохранять точный смысл без дополнительных объяснений.
</a:t>
            </a:r>
            <a:endParaRPr lang="en-US" sz="128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соединяются в одно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Германии, Австрии и Швейцарии говорят по-разному: меняются произношение, некоторые слова и интонация, поэтому диалект легко узнать на слух.
</a:t>
            </a:r>
            <a:endParaRPr lang="en-US" sz="1528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Баварский, швабский и саксонский варианты делают речь местных жителей особенной, но не заменяют общий язык, который понимают в школах, СМИ и официальных текстах.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немецкий служит общей нормой для всей немецкоязычной среды: на нём пишут учебники, новости, документы и объясняют правила языка ученикам.
</a:t>
            </a:r>
            <a:endParaRPr lang="en-US" sz="1559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литературный немецкий, школьники получают основу для общения в любой стране, где он используется, даже если в быту люди говорят на своём диалекте.
</a:t>
            </a:r>
            <a:endParaRPr lang="en-US" sz="1553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 литературный немецкий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как иностранный в разных регионах
</a:t>
            </a:r>
            <a:endParaRPr lang="en-US" sz="245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школ, немецкий изучают в университетах, языковых центрах и на программах обмена, где важны будущая профессия и международное общение.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лидирует по изучению немецкого, но интерес к языку есть во всех частях мира, что подтверждает его международную значимость.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международных языковых справочников и отчётов о преподавании немецкого как иностранного, 2024 год.
</a:t>
            </a:r>
            <a:endParaRPr lang="en-US" sz="9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науке и технике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используется в научных публикациях и терминологии, особенно там, где важны точность, описание опытов и результаты исследований для специалистов и студентов.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известна сильной инженерной школой, поэтому немецкий часто встречается в технической документации, инструкциях, чертежах и материалах о современных разработках.
</a:t>
            </a:r>
            <a:endParaRPr lang="en-US" sz="12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Эйнштейна, Планка и Коха напоминают, что немецкий связан с большой научной традицией, где язык помогает передавать знания без неточностей.
</a:t>
            </a:r>
            <a:endParaRPr lang="en-US" sz="13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461" y="1038300"/>
            <a:ext cx="571292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язык работает в разных ситуациях и почему он полезен не только на уроках, но и за пределами школы.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нужен в учёбе, профессии и путешествиях, поэтому его знание даёт практическую пользу в повседневной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Goethe-Institut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немецкий помогает в реальной жизни
</a:t>
            </a:r>
            <a:endParaRPr lang="en-US" sz="28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и культура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немецкий язык открываются произведения Баха, Бетховена, Гёте, Шиллера и братьев Гримм. В оригинале легче почувствовать ритм, образность и настроение текста.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лучше понимать песни, театр, кино и книги без перевода. Тогда культурные детали, шутки и смысловые оттенки становятся заметнее и понятнее.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немецкий язык отличается от других языков
</a:t>
            </a:r>
            <a:endParaRPr lang="en-US" sz="260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особенно характерны точное написание и заметная структура слов, поэтому его часто считают очень организованным языком.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показывают, что немецкий выделяется строгостью правил, составными словами и важной ролью в европейском пространстве.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языков по общедоступным лингвистическим обзорам, 2024 год.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0513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мнения о немецком языке
</a:t>
            </a:r>
            <a:endParaRPr lang="en-US" sz="2411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 слишком трудный»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мнение не совсем верно: многие правила в немецком повторяются и действуют логично. Если учить язык постепенно, он становится понятным и предсказуемым.
</a:t>
            </a:r>
            <a:endParaRPr lang="en-US" sz="1314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«Произношение слишком сложное»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действительно требуют тренировки, но чтение часто помогает догадаться, как слово звучит. Регулярная практика быстро улучшает произношение.
</a:t>
            </a:r>
            <a:endParaRPr lang="en-US" sz="1288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«Его можно выучить только очень быстро»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семиклассников важнее систематичность: слова, короткие фразы и небольшие тексты запоминаются лучше, если повторять их небольшими порциями каждый урок.
</a:t>
            </a:r>
            <a:endParaRPr lang="en-US" sz="12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постепенно изучают немецкий язык в школе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школьного изучения немецкого языка от простого к более сложному.
</a:t>
            </a:r>
            <a:endParaRPr lang="en-US" sz="14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активно используется в Европе, в интернете и в деловой переписке, поэтому он остаётся рабочим инструментом для общения, учёбы и поездок.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научные исследования и международные проекты поддерживают интерес к языку, а онлайн-обучение делает его доступнее для школьников.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для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немецкого помогает расширять кругозор, легче понимать другие языки и заранее готовиться к будущей учёбе или профессии.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язык остаётся важным сегодня
</a:t>
            </a:r>
            <a:endParaRPr lang="en-US" sz="26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среди других языков: 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занимает заметное место в Европе и мире: он полезен в учёбе, науке, культуре и путешествиях, а его логичные правила делают изучение особенно интересным для школьников.
</a:t>
            </a:r>
            <a:endParaRPr lang="en-US" sz="41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2026-05-25T02:04:03Z</dcterms:created>
  <dcterms:modified xsi:type="dcterms:W3CDTF">2026-05-25T02:04:03Z</dcterms:modified>
</cp:coreProperties>
</file>