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функции: что это и зачем нужно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действия, которые можно «отменить» друг другом.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обратные функции в 9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функция помогает вернуть исходное значение, если известен результат. Она нужна для работы с формулами, таблицами и графиками, а также показывает, какие зависимости можно обратить и при каких условиях это возможно.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взаимно обратных функций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одной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f и f⁻¹ называют взаимно обратными, если одна полностью отменяет действие другой и возвращает исходное число без потерь и изменений.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допустимого x выполняется f⁻¹(f(x))=x, а также f(f⁻¹(x))=x. Это означает, что после двух последовательных шагов значение восстанавливается.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похожесть, а совпадение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внешняя форма формул, а то, что при последовательном применении двух функций получается ровно исходное число, без лишних преобразований.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функция прибавляет число, а другая его вычитает, или умножает и делит, они могут быть взаимно обратными, если действительно возвращают к началу.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взаимная обратимость проявляется симметрией относительно прямой y = x, потому что координаты точек у пары функций меняются местами.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у функции и обратной функции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функция задаёт соответствие 2→7, то обратная записывает 7→2. Числа остаются теми же, меняется только порядок в паре.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у обратной функции значения x и y просто переставляют местами. Это помогает быстро увидеть связь между двумя функциями без сложных вычислений.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точек на координатной плоскости располагаются зеркально относительно прямой y = x. Каждая точка исходной функции имеет свою «перевёрнутую» пару.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удобно использовать две стрелки или схему с точками. Такой способ показывает, что меняется порядок чисел, а не сами значения.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точек у обратной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точек показывают переход от исходной функции к обратной: каждая координата просто меняет место. Это удобно проверять на рисунке.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 обратной функции меняются местами, поэтому соответствующие точки образуют зеркальные пары.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примера из условия: (1,4), (2,6), (3,8) и обратные точки (4,1), (6,2), (8,3).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обратную функцию по формуле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через y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функцию представляют в виде y=f(x). Так удобнее увидеть, какие действия выполнены над переменной x и что нужно будет «развернуть» обратно.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нужно решить уравнение относительно y. Полученная формула и будет выражением для f⁻¹(x), если она однозначна.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Поменять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x и y меняют местами. Это главный шаг: он показывает, что в обратной функции исходный результат становится входным значением.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составить f(f⁻¹(x)) и f⁻¹(f(x)). Если в обоих случаях получается x, формула найдена правильно и работает как надо.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верная формула должна подходить по области допустимых значений. Если часть чисел запрещена, обратная функция будет определена не везде.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обратной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формулой и проверкой результата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 и их обратных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обратная функция выполняет действия, противоположные исходной формуле.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обратная формула «возвращает» число к исходному значению, выполняя противоположное действие.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преобразования выражений и решения линейных уравнений.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взаимно обратных функций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обратной функции получается отражением исходного графика относительно прямой y = x. Поэтому точки (a, b) и (b, a) всегда идут парой.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функция возрастает, то обратная обычно тоже возрастает. Если исходная убывает, то обратная также убывает, потому что отражение не меняет общий характер.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линии y = x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равными координатами, например (0,0), остаются на месте при отражении. Они помогают быстро проверить, правильно ли построены оба графика.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видна зеркальная пара точек, значит, связь построена верно. Такой график помогает не только видеть формулу, но и понимать её 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обратная функция не существует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однозначность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функция существует только тогда, когда каждому значению x соответствует ровно одно значение y. Если вариантов несколько, обратная зависимость становится неясной.
</a:t>
            </a:r>
            <a:endParaRPr lang="en-US" sz="107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квадратом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y=x² на всех действительных числах не имеет обратной функции, потому что число 4 получается и из 2, и из −2.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ограничения области одна и та же формула не сможет однозначно вернуть исходное число. Значит, обратную функцию нельзя записать для всех значений сразу.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это видно по параболе, которую горизонтальная прямая пересекает в двух точках. Такой рисунок показывает, что одному результату соответствуют разные входы.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меняются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обратной функции область определения становится областью значений исходной, а область значений — областью определения. Поэтому сначала смотрят, какие числа разрешены, и только потом записывают формулу.
</a:t>
            </a:r>
            <a:endParaRPr lang="en-US" sz="87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по виду формула может не подходить, если нарушает условия задачи. При нахождении обратной функции важно сверять, для каких чисел она действительно имеет смысл.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выходить за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функция принимает только значения от 1 до 5, то обратная функция определена лишь на этом же промежутке. Запись вне этих границ будет математически неверной.
</a:t>
            </a:r>
            <a:endParaRPr lang="en-US" sz="944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исходной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допустимых значений помогают не перепутать ответ и не расширить его без причины. Это особенно важно при работе с квадратными, корневыми и дробными выражениями в 9 классе.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взаимно обратных прямых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функции особенно удобно сравнивать по точкам: одинаковый наклон сохраняет форму графика, а обратная запись меняет сдвиг в противоположную сторону.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имеют одинаковый наклон и отличаются сдвигом; при построении обратной зависимости координаты и знаки смещения меняются согласованно.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заданным точкам из условия презентации.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функции действительно обратны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обе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представьте функции в виде f(x) и f⁻¹(x). Это помогает не смешивать исходное выражение с тем, которое должно вернуть число обратно после преобразования.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первую композицию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f⁻¹(x) в функцию f и упростите выражение. Если после раскрытия скобок и сокращений получается x, это хороший признак правильной обратимости.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вторую композицию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выполните обратную подстановку: f(f⁻¹(x)) и f⁻¹(f(x)) должны давать один и тот же результат. Две проверки исключают случайную ошибку в записи.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область допустимых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верная формула не подходит, если она выходит за разрешенные значения. Поэтому после вычислений обязательно проверяют, не нарушены ли условия исходной задачи.
</a:t>
            </a:r>
            <a:endParaRPr lang="en-US" sz="10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температуры между шкалами одно действие можно точно обратить другим: результат возвращается к исходному значению без потери информации.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шифрование и расшифровка строятся как парные операции. Если правило обратимо, сообщение можно восстановить в первоначальном виде.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вычитание, умножение и деление работают как противоположные действия. Выполнив одно из них, можно вернуться к прежнему числу.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 бытовых расчетах обратимость помогает быстро проверять ответ и понимать, как одно преобразование связано с другим.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квадратная функция требует ограничения
</a:t>
            </a:r>
            <a:endParaRPr lang="en-US" sz="2762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для y=x² нужна дополнительная граница области определения, чтобы появилась однозначная обратная функция.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которая смотрит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y=x² левая и правая ветви ведут себя по-разному, но на промежутке x≥0 остается только одна сторона. Именно она становится удобной основой для построения обратной функции. Точки (0,0), (1,1), (4,2) и (9,3) показывают, как быстро растут значения квадрата.
</a:t>
            </a:r>
            <a:endParaRPr lang="en-US" sz="837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который возвращает число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y=√x будто движется в обратном направлении: по нему можно восстановить исходное число, если известно значение квадрата. Симметрия относительно прямой y=x хорошо видна на паре точек, где координаты просто меняются местами, а форма графиков остается связанной.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 корень как обратные на ограниченном промежутке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обратными функциями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ошибки, которые мешают правильно найти обратную функцию, и указано, как выполнить проверку без лишних шагов.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порядком действий и невниманием к области определения. Проверка подстановкой помогает быстро их обнаружить.
</a:t>
            </a:r>
            <a:endParaRPr lang="en-US" sz="116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нахождения обратных функций в школьном курсе алгебры.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обратная функция меняет координаты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каждая пара точек показывает один и тот же результат, но в обратном порядке. Это удобный способ увидеть правило без длинных вычислений.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координаты в парах меняются местами, график сохраняет связь с исходным и отражается относительно прямой y=x.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заданным парам точек (1,5)-(5,1), (2,7)-(7,2), (3,9)-(9,3).
</a:t>
            </a:r>
            <a:endParaRPr lang="en-US" sz="8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603" y="2184339"/>
            <a:ext cx="325688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3977" y="3446120"/>
            <a:ext cx="390825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идея обратимости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шифровании и расшифровке одно правило скрывает сообщение, а другое возвращает его в исходный вид. Важно, чтобы преобразование можно было выполнить в обратную сторону.
</a:t>
            </a:r>
            <a:endParaRPr lang="en-US" sz="958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между связанными величинами, например шкалами измерения, обратимость позволяет быстро восстановить первоначальное значение. Это делает вычисления удобными и понятными.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Симметрия, отражения и повороты показывают, как фигуру можно преобразовать и затем вернуть обратно. В таких задачах особенно заметно, что действие и обратное действие связаны.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Калькулятор, формулы и уравнения часто используют пары противоположных действий. Если операция обратима, результат можно проверить, вернувшись к началу цепочки.
</a:t>
            </a:r>
            <a:endParaRPr lang="en-US" sz="9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взаимно обратных функциях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функции помогают «отменять» преобразования, менять местами x и y и находить симметрию графиков. Главное — проверять композиции и помнить об ограничениях области определения.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2026-05-29T14:52:28Z</dcterms:created>
  <dcterms:modified xsi:type="dcterms:W3CDTF">2026-05-29T14:52:28Z</dcterms:modified>
</cp:coreProperties>
</file>