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The hard sell: агрессивная реклама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реклама убеждает купить сразу: от срочности до дефицита.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hard sell важно изучать на уроке английского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часто встречается в англоязычной рекламе и помогает быстро привлечь внимание. На уроке это удобный материал для анализа клише, повелительных форм, сравнений и языка убеждения.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hard sell в английской рекламной терминологии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информативной рекламы, hard sell не стремится подробно объяснять продукт. Его цель — вызвать немедленную реакцию и ускорить покупательское решение.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выгоде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обычно цена, скидка, ограниченный срок предложения или дефицит товара. Именно эти детали делают сообщение особенно настойчивым и убедительным.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 — это стиль рекламы, который прямо подталкивает к немедленному действию: купить, оформить заказ или перейти по ссылке, не откладывая решение.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сообщения характерны краткие фразы, повтор ключевой выгоды и простые конструкции, которые легко запоминаются и быстро считываются даже при беглом просмотре.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агрессивной рекламы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создаёт ощущение, что времени почти нет: покупателю предлагают действовать сейчас, иначе выгода исчезнет. Часто используются слова time, today, now и fast.
</a:t>
            </a:r>
            <a:endParaRPr lang="en-US" sz="1169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скидка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проценты, зачёркнутая старая цена и выделенная новая стоимость сразу показывают экономию. Визуально именно цена становится главным аргументом покупки.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подчёркивает, что товар скоро закончится или доступен в малом количестве. Это усиливает конкуренцию между покупателями и ускоряет решение.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более экспрессивным: используются восклицания, сильные прилагательные и формулы вроде limited time offer или exclusive deal, чтобы усилить давление.
</a:t>
            </a:r>
            <a:endParaRPr lang="en-US" sz="1135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призыва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buy now, act now, don’t miss out могут повторяться несколько раз. Такое дублирование не информирует, а настойчиво направляет к действию.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и soft sell: сравнение двух подходов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реклама меняет тон и цель в зависимости от задачи и длительности кампании.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рекламных стратегий в англоязычной коммуникации.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ориентирован на немедленное действие, а soft sell — на постепенное формирование интереса и долгосрочного отношения к бренду.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592" y="1696931"/>
            <a:ext cx="234831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94205"/>
            <a:ext cx="375729" cy="3339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7109" y="3373331"/>
            <a:ext cx="281797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убеждения в рекламных текстах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 повелительном наклонении задают прямой приказ или совет: Buy now, Get yours today. Такая форма резко сокращает дистанцию между рекламой и покупателем.
</a:t>
            </a:r>
            <a:endParaRPr lang="en-US" sz="1132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 настоящего запроса ответа вовлекают читателя и подталкивают его согласиться с выгодой предложения. Они создают иллюзию диалога и усиливают внимание.
</a:t>
            </a:r>
            <a:endParaRPr lang="en-US" sz="1092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 делает сообщение запоминающимся и повышает давление. В рекламе часто снова и снова повторяют цену, скидку или срочный призыв к покупке.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Суперлативы
</a:t>
            </a:r>
            <a:pPr algn="l" indent="0" marL="0">
              <a:lnSpc>
                <a:spcPct val="100000"/>
              </a:lnSpc>
              <a:buNone/>
            </a:pPr>
            <a:r>
              <a:rPr lang="en-US" sz="5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best, biggest, most amazing усиливают впечатление исключительности. Они помогают представить товар как лучший выбор, даже если сравнение не раскрыто подробно.
</a:t>
            </a:r>
            <a:endParaRPr lang="en-US" sz="1099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цифры быстро привлекают внимание и делают выгоду наглядной: save 50%, only 3 items left, 24-hour sale. Это один из самых сильных приёмов hard sell.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влияют на решение о покупке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краткое решение чаще всего возникает не из одного аргумента, а из сочетания нескольких стимулов, особенно при ограничении по 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типичных рекламных стимулов: urgency, discount, scarcity, social proof, brand trust.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срочность и скидка; социальное доказательство и доверие к бренду усиливают эффект, но обычно не задают его сами.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приёмы hard sell в англоязычной рекламе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красный, жёлтый и чёрный быстро привлекают взгляд и создают ощущение тревожной срочности. Цвет здесь работает как сигнал немедленного действия.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скидки и цена выводятся особенно крупно, чтобы покупатель заметил выгоду ещё до чтения остального текста. Это делает сообщение визуально доминирующим.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Таймеры и счётчики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отсчёт усиливает ощущение, что времени почти не осталось. Такие элементы переводят рекламный текст из информативного в давление на решение.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продукта обычно помещают в центр, а рядом показывают старую и новую цену. Так внимание сразу связывает товар с конкретной экономией.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 метки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Стрелки, значки SALE и выделенное NOW направляют взгляд к кнопке покупки. Это помогает рекламе управлять маршрутом чтения и ускоряет 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срочности и дефицита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упустить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 of missing out заставляет человека бояться потерять выгодную возможность. Из-за этого он принимает решение быстрее и реже проверяет детали предложения.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редкости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кажется редким или почти распроданным, он воспринимается как более ценный. Дефицит повышает привлекательность даже без объективного улучшения качества.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Импульсивная покупка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сокращает время на размышление и переводит внимание на немедленное действие. Особенно заметно это работает с недорогими и сезонными товарами.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only today, last chance, almost gone и one-day deal переводят психологический механизм в текст рекламы и делают ограничение максимально заметным.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схема hard sell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англоязычного рекламного сообщения и возможные реакции покупателя.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80246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96953"/>
            <a:ext cx="375900" cy="3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1419" y="3121379"/>
            <a:ext cx="328913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1318" y="3121379"/>
            <a:ext cx="328913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hard sell встречается чаще всего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Онлайн-магазины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интернет-магазинах hard sell встречается особенно часто: баннеры, всплывающие окна и карточки товара сразу ведут к покупке. Здесь важны быстрый клик, заметная скидка и короткий путь от интереса до заказа.
</a:t>
            </a:r>
            <a:endParaRPr lang="en-US" sz="1123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Телереклама
</a:t>
            </a:r>
            <a:pPr algn="ctr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Телереклама использует громкий призыв, повторение выгоды и яркие визуальные эффекты. Такой формат рассчитан на быстрое внимание зрителя и часто завершает сообщение прямой командой купить прямо сейчас.
</a:t>
            </a:r>
            <a:endParaRPr lang="en-US" sz="1099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и рассылки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email-рассылках hard sell проявляется через акции, таймеры и персональные предложения. Письмо должно сразу вызвать отклик, поэтому в нём часто появляются фразы вроде limited offer и last chance.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соцсетях агрессивная реклама маскируется под короткие ролики, посты и сторис. Она особенно заметна там, где пользователь может мгновенно перейти по ссылке, оформить подписку или оставить контакт.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услуги
</a:t>
            </a:r>
            <a:pPr algn="ctr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hard sell используют для гаджетов, косметики, одежды, курсов, подписок и страховых услуг. Во всех этих случаях продавец стремится быстро сократить сомнение и подтолкнуть к немедленному действию.
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англоязычные фразы hard sell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работают как триггеры: они быстро передают смысл и почти не оставляют места для раздумий.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короткие рекламные формулы создают срочность, подчёркивают выгоду и подталкивают к быстрому решению. Это полезно для анализа клише и словарной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рекламные клише из онлайн-баннеров, email-рассылок и промоакций.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hard sell для бизнеса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особенно полезен, когда нужен немедленный результат: клики, заказы, подписки или звонки. Прямой призыв сокращает путь от внимания к действию и помогает измерять эффективность кампании.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с акциями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сезонных распродаж, flash sale и clearance sale этот стиль подходит лучше всего, потому что покупатель уже ожидает скидку и быстрее реагирует на понятное предложение с ограничением по 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оценка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hard sell легко отслеживать по числу переходов, конверсий и откликов на конкретную фразу. Это делает его удобным инструментом для коротких рекламных кампаний и тестирования сообщений.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при остатках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распродать остатки или продвинуть новый товар, hard sell помогает сфокусировать внимание на выгоде. Он особенно эффективен, если предложение ясно выражено в цене или процентах.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риски агрессивной продажи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настойчивый тон может создать впечатление давления и вызвать у покупателя недоверие. Если сообщение звучит слишком резко, бренд рискует показаться неискренним и навязчивым.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реклама слишком часто повторяет призывы купить немедленно, она воспринимается как попытка управлять эмоциями. Это снижает готовность слушать сообщение и усиливает сопротивление.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хорошо работает на один конкретный импульс, но не всегда формирует долгую лояльность. После разовой акции покупатель может не вернуться, если не увидит дополнительной ценности.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преувеличения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выгода показана слишком ярко или условия скрыты, реклама выглядит недостоверной. В таких случаях persuasive advertising легко превращается в manipulative advertising и наносит вред репутации.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hard sell работает лучше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предложения с понятной экономией обычно получают более высокий отклик, чем длинные и сложные сообщения. Особенно заметна реакция на ограниченные по времени 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по типичным форматам англоязычной рекламы; данные условны и служат для сравнения ситуаций.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flash sale и краткосрочные скидки: чем проще выгода и короче срок, тем сильнее импульс к покупке.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рекламного сообщения на английском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now before it’s too late завершает сообщение прямым call to action. В одной короткой формуле соединяются срочность, скидка и давление на немедленную покупку.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Only 24 hours left! сразу задаёт ограничение по времени и заставляет читать дальше. Она работает как сигнал, что решение нужно принять быстро, без долгих раздумий.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Get 30% off your favorite sneakers ясно показывает экономию и делает предложение конкретным. Упоминание любимого товара усиливает личную значимость акции для покупателя.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манипулятивный рекламный текст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обещает слишком много и не даёт точных характеристик товара, стоит насторожиться. Полезно уточнить цену, сроки доставки, условия возврата и наличие скрытых ограничений.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искусственный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only one left или last chance не всегда отражают реальное положение дел. Иногда дефицит создаётся специально, чтобы ускорить покупку и снизить критичность.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Подозрительными выглядят выражения too good to be true, unbelievable offer и one-time miracle deal. Они часто заменяют конкретику эмоциональным обещанием и не помогают понять реальную ценность товара.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дистанцию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чтение рекламы помогает не поддаваться первому впечатлению. Если текст слишком настойчив, лучше остановиться, перечитать детали и оценить, есть ли за эмоцией реальная информация.
</a:t>
            </a:r>
            <a:endParaRPr lang="en-US" sz="11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убеждения к давлению: где проходит граница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рекламное сообщение может перейти от честного убеждения к манипуляции, если исчезают факты и усиливается эмоциональный нажим.
</a:t>
            </a:r>
            <a:endParaRPr lang="en-US" sz="27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при чтении рекламы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намерение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важно учиться понимать, чего добивается автор сообщения: информирует он, убеждает или давит. Такой анализ развивает медиаграмотность и защищает от манипуляции.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заказом помогает снизить импульсивность. Если предложение кажется слишком срочным, стоит отложить решение и проверить, сохраняется ли выгода после внимательного чтения.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цены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проверить несколько сайтов и убедиться, что скидка действительно выгодна. Иногда якобы сниженная цена оказывается обычной или даже выше средней по рынку.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читать информацию о возврате, доставке и дополнительных платежах. Именно в этих деталях часто скрываются реальные ограничения, которые не заметны в ярком рекламном слогане.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sell: убедить быстро, но не потерять доверие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sell особенно силён там, где решение принимается мгновенно, а выгода очевидна. Но устойчивый успех в рекламе возможен только тогда, когда убедительность сочетается с ясностью, честностью и уважением к покупателю.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2026-05-31T15:51:29Z</dcterms:created>
  <dcterms:modified xsi:type="dcterms:W3CDTF">2026-05-31T15:51:29Z</dcterms:modified>
</cp:coreProperties>
</file>