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Измеряем, сравниваем и считаем площадь вокруг нас.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Площадь: зачем она нужна в математике и в жизни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разделе мы учимся находить площадь простых фигур, понимать квадратные единицы и применять формулы в задачах из повседневной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площади в 6 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квадратный метр удобно выражать размеры поверхностей, а большие и меньшие единицы помогают выбирать подходящий масштаб измерения.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единиц СИ, принятые обозначения площади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м²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основная единица площади в системе СИ.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со стороной 1 см принимают за образец площади. Если внутри фигуры помещается несколько таких квадратов, можно сравнить её размер с другими фигурами.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помогает увидеть площадь наглядно: целые клетки считаются сразу, а части клеток складываются. Поэтому ответ записывают в квадратных единицах.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 единичная мера площади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похожих размерах фигуры могут заметно отличаться по площади.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площадь в примере у прямоугольника, а самая маленькая — у треугольника.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школьным формулам площади; π≈3,14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основных фигур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длина равна 7 см, а ширина 4 см, получаем S = 28 см². Формула удобна, когда прямоугольник можно мысленно разбить на равные клетки.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часто используют в задачах про тетради, листы бумаги, плитку, экраны и другие прямоугольные поверхности, которые легко измерить по двум сторонам.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 находят по формуле S = a × b, где a и b — длины соседних сторон. Умножение показывает, сколько единичных квадратов помещается внутри фигуры.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стороны равны, поэтому достаточно знать одну длину. Это делает вычисления быстрыми и удобными.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квадрата из школьного курса геометрии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a²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площадь квадрата зависит от стороны, взятой дважды.
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площадь по клеткам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фигурой на клетчатой сетке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находят по формуле S = 1/2 × a × h. Основание и высота должны относиться к одной и той же выбранной стороне фигуры.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проводится перпендикулярно к основанию, поэтому её нельзя путать с наклонной боковой стороной. Это одна из самых частых ошибок в задачах.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равно 12 см, а высота 5 см, получаем 30 см². Деление на 2 объясняется тем, что треугольник составляет половину соответствующего параллелограмма.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находить площадь в чертежах, схемах и практических задачах, где треугольная часть поверхности требует точного расчёта.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параллелограмма и трапеции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рассматривают две параллельные стороны — основания. Площадь вычисляют по формуле S = (a + b) ÷ 2 × h, то есть через среднее оснований и высоту.
</a:t>
            </a:r>
            <a:endParaRPr lang="en-US" sz="17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часто видны в чертежах, орнаментах, крышах домов и дорожных знаках, поэтому умение считать их площадь полезно и в школе, и в жизни.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9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основание и опускают к нему высоту. Площадь находят по формуле S = a × h, поэтому важно не брать наклонную сторону вместо высоты.
</a:t>
            </a:r>
            <a:endParaRPr lang="en-US" sz="17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площади для прямоугольника, квадрата, треугольника и трапеции.
</a:t>
            </a:r>
            <a:endParaRPr lang="en-US" sz="1117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для основных фигур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для каждой фигуры используется своя формула и как выглядит простой пример вычисления площади.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фигуры есть свой способ нахождения площади, поэтому важно сначала определить вид фигуры, а затем выбрать правильную формулу.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находят по формуле S = πr², где r — радиус. Число π используют как постоянное значение, приблизительно равное 3,14, поэтому круги легко считать по одной формуле.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круга радиусом 4 см площадь получается примерно 50,2 см². Такие вычисления нужны при работе с монетами, часами, тарелками, крышками и круглыми элементами на спортивных площадках.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число π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стороны заметно меняет результат, поэтому для квадратных фигур важно точно измерять длину одной стороны.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растет не линейно, а быстрее, потому что зависит от квадрата стороны. Это помогает понять, почему большие квадраты увеличиваются особенно быстро.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 формуле S = a², где a — сторона квадрата.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квадрата при увеличении стороны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при переходе от м² к см² число резко увеличивается. Поэтому в задачах важно не путать длину с площадью и всегда проверять единицы.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00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единиц площади в метрической системе: 1 м = 100 см, значит 1 м² = 10 000 см².
</a:t>
            </a:r>
            <a:endParaRPr lang="en-US" sz="1009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10 000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квадратных сантиметров содержится в одном квадратном метре.
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 площадь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решении задач на площадь фигуры.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0313" y="46909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 реальной жизни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в комнате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пола помогает понять, сколько нужно линолеума, ламината или ковролина. Без этих вычислений легко купить слишком мало материала или, наоборот, переплатить.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Отделка стен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покраске стен площадь нужна, чтобы рассчитать количество краски и обоев. Сначала измеряют поверхность, а затем выбирают материал с запасом на подрезку.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Укладка плитки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Плитку подбирают по площади поверхности, которую нужно покрыть. Это помогает заранее оценить число плиток и избежать нехватки во время работы.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и клумбы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используют при планировании газонов, клумб и садовых участков. Так удобнее распределять пространство и рассчитывать, сколько земли, семян или удобрений потребуется.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важна при проектировании спортивных площадок и футбольных полей. Она позволяет сравнивать размеры объектов и соблюдать нужные требования к размещению.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значений очень большой: от небольшого листа бумаги до огромного спортивного поля. Это помогает почувствовать масштаб площади в повседневной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объект, тем заметнее разница в площади. Сравнение помогает лучше понимать, какие размеры имеют предметы и поверхности вокруг нас.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Ориентировочные значения площадей для учебного сравнения: лист А5, школьная парта, классная доска, футбольное поле.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реальных объектов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важно не перепутать площадь с периметром и не забыть записать ответ в квадратных единицах. Если единица не указана, результат считается неполным.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нужно проверить, правильно ли выбраны сторона, высота или основания. Если ответ слишком большой или маленький, стоит ещё раз сравнить его с размером фигуры.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вычислении площади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551839"/>
            <a:ext cx="5955300" cy="176031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формулам площади прямоугольника, квадрата и треугольника.
</a:t>
            </a:r>
            <a:endParaRPr lang="en-US" sz="1151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вычисление площади фигур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таблица помогает быстро повторить формулы и проверить, умеешь ли ты правильно находить площадь для разных фигур.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правильном выборе формулы площадь находится быстро. Главное — внимательно подставлять данные и всегда писать ответ с квадратной единицей.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 размер поверхности и измеряется в квадратных единицах. Если знать формулы, уметь переводить единицы и проверять ответ, задачи становятся понятными и полезными в жизни.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Площадь: что важно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2026-05-24T17:20:02Z</dcterms:created>
  <dcterms:modified xsi:type="dcterms:W3CDTF">2026-05-24T17:20:02Z</dcterms:modified>
</cp:coreProperties>
</file>