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2: Cool stuff! — английский язык для 5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вещи, гаджеты и простые фразы на английском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привычных школьных вещах, описывать их и выражать своё отношение. На уроке легко применять знакомые слова и короткие модели речи в классе и дома.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«Cool stuff!»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теме: школьные и личные вещи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темы помогают называть предметы, которые школьник видит каждый день: book, notebook, pen, pencil, eraser, ruler, school bag, marker, glue, scissors.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списку добавляются phone, watch, headphones, tablet и charger. Эти слова особенно полезны, когда нужно рассказать о вещах в рюкзаке, на парте или дома.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слов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Лексику удобно запоминать по группам: предметы для письма, вещи для уроков и электронные устройства. Такой способ помогает быстрее находить нужное слово в задании.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 множественное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замечать формы pencil — pencils и scissors, которое употребляется во множественном числе. Это помогает правильно читать, писать и строить короткие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9537" y="2370020"/>
            <a:ext cx="2600395" cy="23357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и слова: как запоминаются предметы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из класса и дома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картинке могут быть школьные и цифровые вещи: a notebook, a school bag, a tablet, headphones. Такой набор показывает, что английские слова нужны не только на уроке, но и в повседневной жизни.
</a:t>
            </a:r>
            <a:endParaRPr lang="en-US" sz="120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видно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рядом с подписью помогает связать звучание, написание и значение слова. Так ученик быстрее запоминает a pen, a pencil, a ruler и легче узнаёт их в учебнике и на карточках.
</a:t>
            </a:r>
            <a:endParaRPr lang="en-US" sz="120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тоже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изображён отдельно, проще заметить, где нужен a или an. Например, a pen и a notebook помогают привыкнуть к модели, в которой артикль стоит перед существительным.
</a:t>
            </a:r>
            <a:endParaRPr lang="en-US" sz="12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 теме встречаются чаще всего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группы лексики встречаются в модуле чаще всего и на чём строятся задания для 5 класса.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темы составляют школьные вещи; описания и действия дополняют их и помогают строить короткие фразы.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лексики по модулю 2 для 5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для разговора о вещах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о нескольких предметах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вещей несколько, удобно сказать: These are my books. They are new. Так школьник учится различать один предмет и группу предметов.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Дать короткую оценку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like my headphones или They are nice завершают высказывание. Короткая оценка помогает выразить мнение без сложных грамматических конструкций.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можно с короткой модели This is my bag. Она сразу показывает, что ученик называет знакомую вещь и связывает её с собой.
</a:t>
            </a:r>
            <a:endParaRPr lang="en-US" sz="1289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Сказать, какой он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добавить описание: It is new, It is cool, It is useful. Такие оценки делают высказывание понятным и живым.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have got
</a:t>
            </a:r>
            <a:pPr algn="l" indent="0" marL="0">
              <a:lnSpc>
                <a:spcPct val="100000"/>
              </a:lnSpc>
              <a:buNone/>
            </a:pPr>
            <a:r>
              <a:rPr lang="en-US" sz="3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have got a pencil case помогает сообщить, что предмет есть у ученика. Эта модель очень часто встречается в заданиях и диалогах.
</a:t>
            </a:r>
            <a:endParaRPr lang="en-US" sz="128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051890"/>
            <a:ext cx="3848986" cy="211128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и фраз по теме модуля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слова называют предметы, а какие помогают строить простые предложения о них.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единицы называют предметы, а другие соединяют их в простые высказывания о принадлежности и состоянии.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 речевые образцы модуля 2 для 5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типичную устную модель ответа по теме модуля 2.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короткое высказывание о своей вещи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to be в теме «Cool stuff!»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is / They are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is и are помогают описывать предметы и группы предметов: It is a tablet. They are headphones. Это основа коротких и понятных предложений.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to be легко задать вопрос о вещи: Is it new? Are these books yours? Такие вопросы часто встречаются в диалогах и упражнениях по теме.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помогает сказать, чего нет или что не подходит: It is not old. This bag is not big. Важно видеть место частицы not.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5 классе особенно полезны короткие ответы: Yes, it is. No, it isn’t. Yes, they are. No, they aren’t. Они звучат естественно и экономят 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грамматические формы используются чаще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какие модели помогают ученикам чаще всего говорить о вещах в модуле.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is и are: именно они чаще всего нужны для описания предметов и коротких ответов.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частотность грамматических моделей по модулю 2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классе: спрашиваем и отвечаем о вещах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 на парте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один ученик показывает пенал и спрашивает: What’s this? Второй отвечает: It’s my pencil case. Затем он уточняет, новый ли он, и получает короткий ответ: Yes, it is. Так дети называют вещь и говорят о её состоянии.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Рюкзак, учебник и карандаш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другом диалоге ученики смотрят на рюкзак и учебник на парте. Один спрашивает: Have you got a ruler? — Yes, I have. Такие реплики помогают говорить о том, что есть у ученика, и использовать слова my, your, this, these.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описания предметов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76242" y="1575852"/>
            <a:ext cx="3081469" cy="8965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внешний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big и small помогают быстро описать предмет и отличить его от других. В теме они часто стоят перед существительным: a big bag, a small ruler, big books.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76242" y="2645800"/>
            <a:ext cx="3081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и старое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new и old показывают состояние вещи. Ученик может сказать: a new phone или an old notebook. Такие слова особенно полезны, когда нужно сравнить предметы в классе.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76242" y="3715598"/>
            <a:ext cx="3081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и интересный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useful и cool делают описание более точным и живым. Они подходят для коротких фраз: a useful notebook, a cool backpack. Важно помнить, что прилагательное не меняется по числам.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88478" y="1575852"/>
            <a:ext cx="3081469" cy="8965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и тяжёлый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bright, light и heavy помогают говорить о цвете, весе и ощущении от предмета. Например: a bright pen, a light tablet, a heavy school bag.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88478" y="2645800"/>
            <a:ext cx="3081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простое: прилагательное обычно ставится перед существительным. Поэтому говорят a big bag, но big bags. Эта схема помогает строить правильные короткие описания без лишних слов.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описания, которые помогают различать предметы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размер чаще всего нужны в заданиях на описание вещей. Они позволяют быстро узнать предмет по изображению и составить простую фразу.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size и colours: именно эти признаки школьники используют первыми, когда сравнивают и называют предметы.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модуль 2 «Cool stuff!», тематическая группировка лексики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темы особенно полезны для тренировки чтения и произношения на начальном этапе.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модуля 2 по чтению и произношению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 знакомые слова быстрее узнаются на слух и легче читаются вслух, поэтому они становятся основой первых упражнений.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форма множественного числа и пример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слова в теме модуля и где нужно быть внимательнее при чтении и письме.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случаев достаточно добавить -s, но headphones употребляется как форма множественного числа и требует отдельного запоминания.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образования множественного числа, базовая лексика 5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учебных действий в заданиях на лексику, грамматику и короткий диалог.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выполнить простое упражнение по теме модуля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03" y="3255759"/>
            <a:ext cx="289716" cy="3311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0588" y="3255758"/>
            <a:ext cx="289716" cy="3311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8585" y="1602394"/>
            <a:ext cx="277578" cy="317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92601" y="1602394"/>
            <a:ext cx="277578" cy="317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4424" y="1602394"/>
            <a:ext cx="277578" cy="317232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задания по модулю 2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621582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Прочитать и понять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развивают чтение: нужно узнать знакомые слова, понять смысл предложения и выбрать правильный вариант без лишних подсказок.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621582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о своей вещи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устных заданиях ученик описывает предмет, говорит, чей он, и добавляет простую оценку. Это помогает уверенно строить короткие высказывания на английском.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Соединить слова и картинки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соотносит изображение с английским словом, чтобы быстрее запомнить предметы и увидеть, как слово выглядит в учебнике и в задании.
</a:t>
            </a:r>
            <a:endParaRPr lang="en-US" sz="1210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Заполнить пропуски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упражнениях нужно вставить нужное слово или форму, например This is, These are, has got или are. Такие задания тренируют внимательность и знание базовых моделей.
</a:t>
            </a:r>
            <a:endParaRPr lang="en-US" sz="1213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подбирают вопрос и ответ по образцу, используя знакомые слова о пенале, рюкзаке, учебнике или других вещах, которые есть в классе.
</a:t>
            </a:r>
            <a:endParaRPr lang="en-US" sz="126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знаний: что важно помнить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358774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уверенно узнавать названия школьных и личных вещей: pen, bag, phone, tablet, ruler и другие. Это основа для чтения, перевода и устных ответов по теме.
</a:t>
            </a:r>
            <a:endParaRPr lang="en-US" sz="1277" dirty="0"/>
          </a:p>
        </p:txBody>
      </p:sp>
      <p:sp>
        <p:nvSpPr>
          <p:cNvPr id="14" name="Text 3"/>
          <p:cNvSpPr txBox="1"/>
          <p:nvPr/>
        </p:nvSpPr>
        <p:spPr>
          <a:xfrm>
            <a:off x="2102077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to be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путать am, is и are в предложениях и вопросах. Эти формы помогают описывать предметы, задавать вопросы и давать короткие ответы без ошибок.
</a:t>
            </a:r>
            <a:endParaRPr lang="en-US" sz="1277" dirty="0"/>
          </a:p>
        </p:txBody>
      </p:sp>
      <p:sp>
        <p:nvSpPr>
          <p:cNvPr id="15" name="Text 4"/>
          <p:cNvSpPr txBox="1"/>
          <p:nvPr/>
        </p:nvSpPr>
        <p:spPr>
          <a:xfrm>
            <a:off x="3845380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have got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have got показывает, что у ученика есть предмет. В модуле она часто встречается в коротких фразах и вопросах о принадлежности вещей.
</a:t>
            </a:r>
            <a:endParaRPr lang="en-US" sz="1239" dirty="0"/>
          </a:p>
        </p:txBody>
      </p:sp>
      <p:sp>
        <p:nvSpPr>
          <p:cNvPr id="16" name="Text 5"/>
          <p:cNvSpPr txBox="1"/>
          <p:nvPr/>
        </p:nvSpPr>
        <p:spPr>
          <a:xfrm>
            <a:off x="5588684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 число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big, small, new, old стоят перед существительным и не меняются по числам. При этом множественное число часто образуется с помощью окончания -s.
</a:t>
            </a:r>
            <a:endParaRPr lang="en-US" sz="1230" dirty="0"/>
          </a:p>
        </p:txBody>
      </p:sp>
      <p:sp>
        <p:nvSpPr>
          <p:cNvPr id="17" name="Text 6"/>
          <p:cNvSpPr txBox="1"/>
          <p:nvPr/>
        </p:nvSpPr>
        <p:spPr>
          <a:xfrm>
            <a:off x="7331986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следить за артиклями a/an, различать this и these и выбирать is или are по числу предметов. Эти ошибки встречаются чаще всего в коротких упражнениях.
</a:t>
            </a:r>
            <a:endParaRPr lang="en-US" sz="127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развивает модуль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не только запоминать слова, но и использовать их в коротких фразах, диалогах и простых письменных ответах.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 задаёт основу всему модулю, а чтение и говорение быстрее всего переводят новые слова в практическую речь.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учебных упражнений модуля 2 «Cool stuff!»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модуля 2: Cool stuff!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помогает говорить о знакомых вещах, описывать их и задавать простые вопросы. После изучения темы школьник увереннее использует лексику, формы to be и have got в коротких сообщениях и диалогах.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2026-05-30T12:48:10Z</dcterms:created>
  <dcterms:modified xsi:type="dcterms:W3CDTF">2026-05-30T12:48:10Z</dcterms:modified>
</cp:coreProperties>
</file>