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«Печаль полей»: человек, земля, утрата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связи с землёй, боли утраты и выборе между долгом и чувством.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Пьеса продолжает линию русской психологической драмы и деревенской прозы XX века. В центре — кризис крестьянского мира, распад привычных опор и поле как образ прожитой жизни, труда и потерь.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Традиция, история, человеческая память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Жанровые признаки драмы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раскрывается через живой диалог: именно реплики, паузы и недосказанность передают напряжение, а не подробный авторский рассказ.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строится на столкновении характеров и убеждений, поэтому каждая сцена становится проверкой взглядов, памяти и нравственной устойчивости героев.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ремарки выполняют точную функцию: они обозначают движение, молчание и состояние сцены, помогая почувствовать скрытое эмоциональное давление.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поля как главная метафора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связывает человека с землёй, ежедневным трудом и продолжением жизни. В нём слышится не только надежда на урожай, но и уязвимость перед временем.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открытое пространство усиливает ощущение одиночества и ожидания. Через этот образ частная судьба героев становится частью общей исторической памяти.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как пространство труда и жизни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как знак памяти и утраты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конфликт в пьесе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драматического столкновения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306656"/>
            <a:ext cx="4166100" cy="9986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элементы художественной системы
</a:t>
            </a:r>
            <a:endParaRPr lang="en-US" sz="2795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композиция, конфликт, пространство и символы работают вместе и усиливают трагический смысл.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Частная сцена постепенно приобретает общезначимый смысл: личная боль отражает распад целого жизненного уклада.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структуры драмы «Печаль полей»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произведения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утраты родины соединяется с чувством ответственности за землю и с памятью о предках, для которых труд был формой жизни и достоинства.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героев не менее важно, чем их слова: за сдержанностью слышатся страх, вина и невозможность прямо выразить переживаемую боль.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показан как нравственная опора, но в эпоху перемен он становится хрупким, а значит — особенно уязвимым для разрушения.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конфликта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рост напряжения, но и его внутренние колебания: после спора остаётся тяжёлое чувство неразрешённости.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приходится на момент нравственного выбора, после которого конфликт уже нельзя вернуть к исходному состоянию.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эмоционального развития сюжета по тексту драмы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9" y="25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94191" y="266700"/>
            <a:ext cx="48876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как носители разных взглядов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94050" y="1214876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Старшее поколение и память о 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Старшие герои воплощают связь с землёй, семейной традицией и устойчивыми нравственными правилами. Их позиция опирается на опыт прожитой жизни и чувство ответственности.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917972" y="3144293"/>
            <a:ext cx="4887600" cy="15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герои и разрыв с прошлым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Младшие чаще выражают сомнение, усталость или желание отойти от прежнего уклада. Через их реплики видно, как исторический перелом меняет сам способ думать и выбирать.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подтекст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смысл сцен рождается из пауз, недосказанности и привычных бытовых деталей. Именно они показывают, что герои говорят меньше, чем чувствуют.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сдержанностью слышатся страх потери и чувство вины. Речь кажется спокойной, но внутри неё постоянно нарастает напряжение.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 и жесты создают ощущение замкнутого круга. Так передаётся усталость и невозможность быстро изменить свою судьбу.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слабая надежда в диалогах звучит очень тихо. Она не снимает боли, но помогает увидеть, что человеческая близость ещё не исчезла окончательно.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символов и мотивов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выстраивают не декорацию, а смысловой каркас пьесы: через них раскрывается память, утрата и связь поколений.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образа поля подчёркивает, что личная драма героев укоренена в исторической судьбе земли.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драмы «Печаль полей»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функции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основные приёмы усиливают психологизм и трагическое звучание пьесы.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работают согласованно: каждое из них переводит бытовую ситуацию в эмоционально и смыслово более глубокий уровень.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драмы «Печаль полей»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смысл драмы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показывает, что исторические перемены входят в дом не как абстрактная сила, а как ежедневное испытание для семьи, труда и привычного уклада.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между поколениями связан не только с разными взглядами, но и с разным опытом ответственности: старшие хранят память, младшие чаще ищут выход из усталости.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боль героев приобретает общественное значение, потому что в их судьбах виден кризис целого мира, где прежние ценности уже не обеспечивают опору.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участник действия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в пьесе не просто обозначает место событий: поле, ветер и пустое пространство создают ощущение тревожной тишины и подчеркивают хрупкость человеческого существования.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и открытая линия горизонта помогают увидеть внутреннее состояние героев: ожидание, утрату и невозможность удержать ускользающий привычный мир.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личного и общего конфликта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масштаб конфликта, тем сильнее ощущается необратимость происходящего: частный выбор не остаётся частным.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Социальный уровень задаёт наибольшую напряжённость, но именно через семейные и личные решения он становится особенно убедительным.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драмы «Печаль полей»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нравственному выбору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Смысловая цепочка по развитию внутреннего конфликта героя в драме.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пьесы и его выразительность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намеренно проста, но каждое слово точно связано с землёй, домом, трудом и природой, поэтому диалог звучит естественно и убедительно.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интонация делает персонажей узнаваемыми, а краткие реплики и повторы передают усталость, тревогу и привычку говорить о самом важном без лишних объяснений.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 усиливает психологическое напряжение: смысл часто скрыт между словами, в паузах и интонациях, где слышится то, что персонажи не решаются произнести прямо.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сцены по ходу действия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внешне спокойных сцен особенно заметны скрытые сдвиги: напряжение нарастает не только в споре, но и в молчании персонажей.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фиксирует момент максимального нравственного разлома, а финал оставляет не облегчение, а тяжёлое чувство утраты.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композиции и эмоциональной структуры драмы «Печаль полей»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произведения для читателя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помогает увидеть, как большие исторические перемены отражаются в обычной семейной жизни, где важны не лозунги, а конкретные чувства, обязанности и решения.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внимательно относиться к памяти о прошлом: именно она определяет, способен ли человек сохранить связь с родной землёй и близкими людьми.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 ценность нравственного выбора, потому что любое решение в нём имеет последствия не только для одного героя, но и для всего окружения.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читателя пьеса важна ещё и тем, что напоминает о хрупкости человеческих связей, которые легко утратить и трудно восстановить.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Печаль полей: итог утраты и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соединяет семейную историю, психологическую глубину и символический пейзаж, превращая образ поля в знак ушедшего мира, где труд, память и человеческая близость были неразделимы.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2026-05-20T02:23:04Z</dcterms:created>
  <dcterms:modified xsi:type="dcterms:W3CDTF">2026-05-20T02:23:04Z</dcterms:modified>
</cp:coreProperties>
</file>