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комплексы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люди и хозяйство здесь действуют как одно целое.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территориальных комплексов помогает понять, почему объекты размещены именно так, как связаны между собой природа и хозяйство, и почему разные районы развиваются по-разному.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территориальный комплекс
</a:t>
            </a:r>
            <a:endParaRPr lang="en-US" sz="2947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компоненты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 задаёт условия жизни и работы: рельеф, вода, климат, почвы и растительность влияют на всё остальное.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их жизнь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создаёт потребности в жилье, транспорте, работе, обучении и услугах, поэтому меняет территорию каждый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объекты производят товары и услуги: это предприятия, фермы, склады, магазины и другие важные места.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связь, коммунальные сети и общественный транспорт соединяют части комплекса и обеспечивают его работу.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частями показывают, как один элемент влияет на другой: через ресурсы, потоки людей и товаров.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внутри комплекса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прямые и косвенные связи между природой, хозяйством и населением.
</a:t>
            </a:r>
            <a:endParaRPr lang="en-US" sz="26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комплекс отличается от обычной территории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площадь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территория описывает только место на карте. Территориальный комплекс показывает, как объекты действуют вместе и образуют устойчивую систему связей.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связям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границы определяются не линейкой на карте, а взаимодействием людей, транспорта, природы и хозяйства. Поэтому они могут быть условными.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уровней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район может входить сразу в несколько комплексов. Например, город может быть частью промышленного, транспортного и экологического комплекса.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комплекс, важно смотреть не на отдельные значки, а на общую картину размещения и обмена между объектами.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комплексы формируются
</a:t>
            </a:r>
            <a:endParaRPr lang="en-US" sz="247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места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 возможности и ограничения: климат, вода, рельеф и почвы помогают одним видам деятельности и мешают другим.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привлекают производство и население. Там, где есть сырьё, вода или плодородные земли, легче развивать хозяйство.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сообщение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делает связи быстрыми и выгодными. Если рядом есть дорога, порт или железная линия, территория развивается активнее.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людей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людей определяет, какие предприятия и услуги нужны. Чем больше население, тем сильнее потребность в жилье, магазинах и работе.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влияет на специализацию территории. Старые торговые пути, порты и промышленные центры часто сохраняют своё значение очень 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территориальных комплексов
</a:t>
            </a:r>
            <a:endParaRPr lang="en-US" sz="221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комплексы различаются по происхождению и функциям. В таблице показаны самые распространённые виды, которые встречаются в школьной географии.
</a:t>
            </a:r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комплексы объединяют либо природные элементы, либо виды хозяйства, либо меры охраны; территориально-производственный комплекс связывает производство и инфраструктуру.
</a:t>
            </a:r>
            <a:endParaRPr lang="en-US" sz="1099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обобщение понятий по теме «Территориальные комплексы»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комплекса: от района до региона
</a:t>
            </a:r>
            <a:endParaRPr lang="en-US" sz="2218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масштаб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комплекс охватывает небольшую территорию: двор, микрорайон или школьный квартал. Здесь особенно заметны повседневные связи между домами, дорогами, магазинами и местами учёбы.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масштаб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комплекс шире и включает городскую агломерацию, промышленный узел или район с общей специализацией. Его части связаны потоками людей, товаров и 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масштаб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комплекс охватывает большой природный или экономический район, например бассейн реки или природную зону. В нём особенно важны общие условия и единая структура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комплексов
</a:t>
            </a:r>
            <a:endParaRPr lang="en-US" sz="2467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комплексов
</a:t>
            </a:r>
            <a:endParaRPr lang="en-US" sz="2956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складывается из деревьев, кустарников, животных, почв и влаги. Его состояние зависит от климата, поэтому хвойный лес и смешанный лес выглядят по-разному.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образуется там, где много влаги и вода задерживается у поверхности. Здесь вырастают особые растения, а почвы становятся переувлажнёнными.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 природный комплекс включает воду, берега, дно, прибрежные растения и животных. Даже небольшое изменение уровня воды меняет весь облик территории.
</a:t>
            </a:r>
            <a:endParaRPr lang="en-US" sz="947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отличается открытым пространством, травянистой растительностью и сухим климатом. Здесь особенно заметны влияние ветра, нехватка леса и плодородные почвы.
</a:t>
            </a:r>
            <a:endParaRPr lang="en-US" sz="947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долина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моря или горная долина имеют свой набор условий: солёность, рельеф, ветер, вода и растительность формируют неповторимый природный комплекс.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комплексы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район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комплекс объединяет заводы, склады, энергетику и транспорт. Предприятия обмениваются сырьём, деталями и готовой продукцией, поэтому рядом с ними часто появляются жилые кварталы и сервис.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Портовый узел связывает море, причалы, склады, железную дорогу и автотрассы. Он развивается там, где удобно перегружать товары и быстро передавать их дальше по стране.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зона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комплекс включает поля, фермы, хранилища, дороги и переработку продукции. Его работа зависит от почв, климата, воды и удобной доставки урожая к потребителям.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центр объединяет гостиницы, музеи, кафе, транспорт и места отдыха. Здесь особенно важны удобство для посетителей, интересные объекты и хорошая инфраструктура.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специализация рядом стоящих предприятий помогает им обмениваться сырьём, полуфабрикатами и услугами. Благодаря этому производство становится дешевле, а связи между объектами — устойчивее и быстрее.
</a:t>
            </a:r>
            <a:endParaRPr lang="en-US" sz="1288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размещение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склады часто строят рядом с дорогами, железной дорогой, портом или энергосетями. Такое соседство облегчает доставку материалов, вывоз продукции и ежедневную работу сотрудников.
</a:t>
            </a:r>
            <a:endParaRPr lang="en-US" sz="1288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предприятий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может снабжать другой сырьём, а затем получать готовые детали, топливо или упаковку. Так внутри комплекса возникает цепочка взаимной зависимости, которая поддерживает весь район.
</a:t>
            </a:r>
            <a:endParaRPr lang="en-US" sz="1288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коммуникации, жильё, ремонтные службы и кадры позволяют не дублировать всё на каждом предприятии. Это экономит место, время и средства, а территория развивается более согласованно.
</a:t>
            </a:r>
            <a:endParaRPr lang="en-US" sz="1288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комплекс единым целым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территориальный комплекс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территориальный комплекс
</a:t>
            </a:r>
            <a:endParaRPr lang="en-US" sz="2241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горожан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кварталы, школы, больницы и магазины образуют повседневную среду, где люди живут, учатся и получают услуги. Именно эта сеть делает город не набором зданий, а работающей системой.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районы между собой и с центром: метро, автобусы, трамваи и дороги помогают людям добираться до работы, учёбы и мест отдыха без лишних затрат времени.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занятий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сервис сосредоточены не случайно: предприятия, офисы, рынки и учреждения тянутся к удобным улицам, узлам транспорта и густонаселённым кварталам, где есть спрос на услуги.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окраинами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влияет и на ближайшие территории: в пригородах появляются склады, дачные участки, новые жилые массивы и зоны отдыха. Так формируется единый урбанистический комплекс.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баланс и природные риски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насколько территория получает нагрузку от человека: дороги, заводы, строительство и вырубка меняют воздух, воду и почвы. Чем сильнее воздействие, тем выше риск нарушений.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баланса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сравнивают, что территория теряет и что получает. Если ресурсы используются слишком быстро, природные связи ослабевают, а восстановление идёт медленнее, чем хозяйственное освоение.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ищут уязвимые места: берега рек, лесные массивы, участки с редкими видами, зоны подтопления и склоны. Именно они чаще всего страдают первыми.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выбирают меры защиты: озеленение, очистные сооружения, охраняемые территории и ограничение застройки. Такие решения помогают сохранить комплекс и снизить последствия риска.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выделить комплекс по карте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группы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повторяющиеся объекты: дороги, реки, поля, жилые кварталы и предприятия. Если они сгруппированы и связаны между собой, перед вами не случайный набор значков, а целостный комплекс.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соседство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оценивают соседство объектов. Если рядом находятся жильё, работа, транспорт и учреждения, территория работает как единая система и обслуживает одну и ту же группу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потоки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смотрят, куда направлены потоки: по дорогам движутся люди и грузы, по реке может идти вода или перевозка, а к центру тянутся услуги и рабочие поездки.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сопоставляют карту с реальными признаками местности: рельефом, наличием воды, путями сообщения и подписью объектов. Так можно точнее понять границы и тип комплекса.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комплекс шаг за шагом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 карте района реки: от природы к хозяйству и границам
</a:t>
            </a:r>
            <a:endParaRPr lang="en-US" sz="26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комплекс в одном регионе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комплекс в одном регионе
</a:t>
            </a:r>
            <a:endParaRPr lang="en-US" sz="2774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становится главной осью района: она даёт воду, может служить путём сообщения и привлекает поселение. Вокруг водной линии легче связать природную основу и хозяйство.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с городом обеспечивает сырьё и влияет на климатические условия территории. Если его использовать разумно, он поддерживает производство, не разрушая природный каркас.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концентрирует рабочие места, услуги и управление. Именно здесь возникают школы, магазины, транспортные узлы и учреждения, которые обслуживают не только жителей, но и соседние территории.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дороги соединяют все части региона и делают обмен быстрым. Благодаря им сырьё, товары и люди перемещаются между рекой, лесом и городом без изоляции отдельных зон.
</a:t>
            </a:r>
            <a:endParaRPr lang="en-US" sz="9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росте и строительстве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рост территории даёт и пользу, и нагрузку: новые рабочие места и услуги появляются вместе с усилением транспорта, потребления ресурсов и требований к жилью.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комплекса усиливает внутренние связи, но требует заранее продуманных мер, чтобы избежать перегрузки инфраструктуры и ухудшения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учебного кейса о росте территории и строительстве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баланс и развивать территорию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для сохранения работы комплекса и снижения нагрузки на территорию
</a:t>
            </a:r>
            <a:endParaRPr lang="en-US" sz="26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комплекса не всегда совпадает с границей района или города. Она зависит от связей между объектами, поэтому может быть шире, уже или даже пересекать несколько территорий.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карты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важные объекты, но не всё: она не передаёт шум, качество воздуха, плотность движения или повседневные связи людей. Поэтому выводы нужно делать осторожно.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не постоянны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меняется со временем: строятся дороги, открываются предприятия, меняются потоки людей и грузов. То, что было связано вчера, завтра может работать иначе.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место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путать сам участок земли с системой отношений на нём. Территориальный комплекс — это не просто место, а сеть природных и хозяйственных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пониманию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комплекс помогает увидеть территорию как живую систему, где природа, население и хозяйство связаны между собой. Если понимать эти связи, легче объяснять карту, сравнивать районы и замечать, как развивается место.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2026-07-26T18:30:33Z</dcterms:created>
  <dcterms:modified xsi:type="dcterms:W3CDTF">2026-07-26T18:30:33Z</dcterms:modified>
</cp:coreProperties>
</file>