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пруды, болота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тремя разными водоёмами рядом с нами.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узнавать водоёмы поближе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пруды и болота встречаются почти везде: рядом с лесом, деревней и городом. У каждого свой характер, свои жители и свои тайны. Научимся легко их различать и замечать в природе важное и интересное.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озеро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бывает вода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озёр России вода пресная, но встречаются и солёные озёра. Состав воды зависит от того, как озеро питается и куда из него уходит вода.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озёр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бывают совсем небольшими и огромными. Одни легко обойти за короткую прогулку, а другие по размерам похожи на настоящее маленькое море.
</a:t>
            </a:r>
            <a:endParaRPr lang="en-US" sz="1036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чаша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— это водоём, который со всех сторон окружён сушей. Вода в нём собирается в естественной впадине, а берега образуют его границы.
</a:t>
            </a:r>
            <a:endParaRPr lang="en-US" sz="1025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глубокое озеро России — Байкал. Его глубина достигает 1642 метров. Это одно из самых известных озёр в мире и большой природный памятник.
</a:t>
            </a:r>
            <a:endParaRPr lang="en-US" sz="103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есть у озера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 дно
</a:t>
            </a:r>
            <a:pPr algn="l" indent="0" marL="0">
              <a:lnSpc>
                <a:spcPct val="115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озера есть заметные берега, дно и широкая поверхность воды. По этим признакам его легко отличить от небольшого пруда или влажного болота.
</a:t>
            </a:r>
            <a:endParaRPr lang="en-US" sz="896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5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озере часто выглядит тихой и гладкой, как зеркало. После дождя она может стать чуть мутной, но всё равно остаётся открытой и просторной.
</a:t>
            </a:r>
            <a:endParaRPr lang="en-US" sz="866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берегах озёр любят расти камыш, рогоз, ива и другие влаголюбивые растения. Они защищают берег и создают укрытия для животных.
</a:t>
            </a:r>
            <a:endParaRPr lang="en-US" sz="919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берег
</a:t>
            </a:r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озера можно заметить птиц, насекомых и водные растения. Берег словно оживает, потому что рядом всегда есть свет, вода и место для жизни.
</a:t>
            </a:r>
            <a:endParaRPr lang="en-US" sz="875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Приятный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часто выглядит очень красиво: вокруг него могут расти деревья, а на воде иногда плавают кувшинки. Такое место хочется рассматривать подольше.
</a:t>
            </a:r>
            <a:endParaRPr lang="en-US" sz="8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озёра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земле есть углубление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земле появляется яма, низина или впадина. В ней удобно накапливаться воде, потому что ей некуда быстро убежать.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Приходит вода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Углубление наполняют дождь, талый снег и подземные воды. Иногда вода остаётся после таяния ледника или приходит из старого русла реки.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Озеро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становится достаточно, в углублении образуется озеро. Оно может быть маленьким или очень большим, в зависимости от местности и питания водой.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Озеро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некоторые озёра мелеют, зарастают и постепенно изменяются. Природа любит перемены, поэтому один водоём может стать совсем другим.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68391"/>
            <a:ext cx="357600" cy="317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34382"/>
            <a:ext cx="357600" cy="317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6570" y="2880507"/>
            <a:ext cx="357600" cy="35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46482"/>
            <a:ext cx="357600" cy="357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12460"/>
            <a:ext cx="357600" cy="3576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озёрах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озёрах живут разные рыбы. Им нужна чистая вода, достаточно кислорода и места, где можно спрятаться среди водных растений.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любят влажные берега и мелководье. Здесь им удобно ловить насекомых, греться на солнце и прятаться от опасности.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озёрах можно увидеть уток, чаек и других птиц. Они находят здесь воду, пищу и спокойные места для отдыха.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Кувшинки и водоросли помогают озеру быть живым. Растения дают укрытие мелким животным и делают водоём красивым.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похоже на большой общий дом. У каждого жителя есть своё место, а вместе они образуют целый водный мир.
</a:t>
            </a:r>
            <a:endParaRPr lang="en-US" sz="7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пруд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пруд делают люди. Его создают, чтобы запасать воду, разводить рыбу или украсить парк, село или школьный двор.
</a:t>
            </a:r>
            <a:endParaRPr lang="en-US" sz="1286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неглубокий, поэтому солнечные лучи нагревают его быстрее, чем большое озеро. Из-за этого вода в нём становится тёплой раньше.
</a:t>
            </a:r>
            <a:endParaRPr lang="en-US" sz="1278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пруда часто растут трава и камыш, а на воде плавают утки. Такое место выглядит тихим и немного сказочным.
</a:t>
            </a:r>
            <a:endParaRPr lang="en-US" sz="1286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водоём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обычно меньше озера и часто выглядит очень уютно. Его размеры позволяют быстрее увидеть берега и всё, что растёт вокруг воды.
</a:t>
            </a:r>
            <a:endParaRPr lang="en-US" sz="127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нужны пруды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Пруды помогают поливать растения и поить домашних животных. Это особенно удобно там, где вода нужна рядом и без долгого пути.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рыбы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прудах разводят карпов и карасей. Люди следят за чистотой воды и создают условия, чтобы рыбе было хорошо.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пруд украшает парк, а рядом с ним приятно гулять. Вода, мостик и утки делают место особенно любимым для детей и взрослых.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прудах живут лягушки, стрекозы и утки. Они находят здесь пищу, влагу и укрытие, поэтому пруд важен не только для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пруд отличается от озера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обычно меньше озера. Его легче увидеть целиком, а берег и вода находятся совсем близко друг к другу.
</a:t>
            </a:r>
            <a:endParaRPr lang="en-US" sz="1173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его создал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чаще делает человек, а озеро обычно появляется в природе само. Поэтому озеро чаще считают естественным водоёмом.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может быть очень глубоким, а пруд чаще мелкий. Из-за небольшой глубины вода в пруду нагревается быстрее.
</a:t>
            </a:r>
            <a:endParaRPr lang="en-US" sz="1075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воде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озере больше пространства для рыб, птиц и волн. В пруду же чаще заметны растения на мелководье и спокойная поверхность.
</a:t>
            </a:r>
            <a:endParaRPr lang="en-US" sz="101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воды и растений появляется болото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водоём постепенно меняется в природе очень медленно.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болото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болота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болоте растут мхи, осоки, кустарники и невысокие деревья. Им нравится мягкая, сырая почва, а обычные сухие растения здесь быстро бы завяли.
</a:t>
            </a:r>
            <a:endParaRPr lang="en-US" sz="1267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 в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болотах накапливается торф — это остатки растений, которые разложились не до конца. Он образуется очень медленно, словно природа сама ведёт тихую и долгую работу.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природный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не пустое и не скучное место. Это отдельный природный мир со своими растениями, животными и влажной почвой, где жизнь идёт своим спокойным ритмом.
</a:t>
            </a:r>
            <a:endParaRPr lang="en-US" sz="1195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Сырая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— это место, где почва долго остаётся очень влажной или даже под водой. Здесь трудно пройти, зато мхи и влаголюбивые растения чувствуют себя отлично.
</a:t>
            </a:r>
            <a:endParaRPr lang="en-US" sz="12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растения можно встретить на болотах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Моховой ковёр
</a:t>
            </a:r>
            <a:pPr algn="l" indent="0" marL="0">
              <a:lnSpc>
                <a:spcPct val="115000"/>
              </a:lnSpc>
              <a:buNone/>
            </a:pPr>
            <a:r>
              <a:rPr lang="en-US" sz="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покрывает болото мягким зелёным ковром, который удерживает много воды. По нему будто идёшь по губке, а рядом блестят маленькие лужицы и кочки. Этот мох помогает болотам оставаться влажными и прохладными.
</a:t>
            </a:r>
            <a:endParaRPr lang="en-US" sz="868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на кочках
</a:t>
            </a:r>
            <a:pPr algn="l" indent="0" marL="0">
              <a:lnSpc>
                <a:spcPct val="115000"/>
              </a:lnSpc>
              <a:buNone/>
            </a:pPr>
            <a:r>
              <a:rPr lang="en-US" sz="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Клюква и морошка любят расти там, где земля сырая, а света достаточно. Их можно увидеть на кочках среди мха и низких кустарников. Летом эти растения украшают болото яркими красками, словно маленькие огоньки.
</a:t>
            </a:r>
            <a:endParaRPr lang="en-US" sz="883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 и осока создают на болоте особую картину: невысокие кусты, длинные листья и тихий влажный воздух. Болото кажется спокойным, но под мхом и между кочками кипит жизнь маленьких растений.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172" y="1808825"/>
            <a:ext cx="37065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4550" y="1808825"/>
            <a:ext cx="37065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4927" y="1808825"/>
            <a:ext cx="37065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272" y="1808825"/>
            <a:ext cx="370650" cy="423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55649" y="1808825"/>
            <a:ext cx="370650" cy="423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4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болотах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60146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любят влажные места, где легко спрятаться среди травы и мха. В болоте они находят и воду, и насекомых для еды, поэтому чувствуют себя там как дома.
</a:t>
            </a:r>
            <a:endParaRPr lang="en-US" sz="700" dirty="0"/>
          </a:p>
        </p:txBody>
      </p:sp>
      <p:sp>
        <p:nvSpPr>
          <p:cNvPr id="16" name="Text 3"/>
          <p:cNvSpPr txBox="1"/>
          <p:nvPr/>
        </p:nvSpPr>
        <p:spPr>
          <a:xfrm>
            <a:off x="2230519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 прилетают на болота за спокойствием, пищей и безопасными местами для отдыха. Высокая трава и открытые участки воды помогают им заметить опасность заранее.
</a:t>
            </a:r>
            <a:endParaRPr lang="en-US" sz="700" dirty="0"/>
          </a:p>
        </p:txBody>
      </p:sp>
      <p:sp>
        <p:nvSpPr>
          <p:cNvPr id="17" name="Text 4"/>
          <p:cNvSpPr txBox="1"/>
          <p:nvPr/>
        </p:nvSpPr>
        <p:spPr>
          <a:xfrm>
            <a:off x="3900878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Кулики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Кулики часто останавливаются на болотах во время перелётов. Им нужны мелкие участки воды и мягкая почва, где можно искать мелких червячков и насекомых.
</a:t>
            </a:r>
            <a:endParaRPr lang="en-US" sz="700" dirty="0"/>
          </a:p>
        </p:txBody>
      </p:sp>
      <p:sp>
        <p:nvSpPr>
          <p:cNvPr id="18" name="Text 5"/>
          <p:cNvSpPr txBox="1"/>
          <p:nvPr/>
        </p:nvSpPr>
        <p:spPr>
          <a:xfrm>
            <a:off x="557124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 держатся ближе к воде и густым зарослям. Здесь им легче укрыться от врагов, согреться на кочке и поймать добычу.
</a:t>
            </a:r>
            <a:endParaRPr lang="en-US" sz="700" dirty="0"/>
          </a:p>
        </p:txBody>
      </p:sp>
      <p:sp>
        <p:nvSpPr>
          <p:cNvPr id="19" name="Text 6"/>
          <p:cNvSpPr txBox="1"/>
          <p:nvPr/>
        </p:nvSpPr>
        <p:spPr>
          <a:xfrm>
            <a:off x="724161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болоте много комаров, стрекоз и других насекомых. Они служат пищей для птиц и лягушек, а ещё помогают показать, что вокруг есть вода и живая растительность.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болота важны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болотные участки вода проходит медленно и становится чище. Растения и почва задерживают часть загрязнений, поэтому болото работает как естественный фильтр.
</a:t>
            </a:r>
            <a:endParaRPr lang="en-US" sz="875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болотах живут редкие растения и животные. Для них это безопасное место, где можно найти пищу, укрытие и спокойствие, которого не хватает в других местах.
</a:t>
            </a:r>
            <a:endParaRPr lang="en-US" sz="931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удерживают влагу, как большая мягкая губка. Когда вокруг становится сухо и жарко, они помогают природе не пересыхать слишком быстро и поддерживают жизнь рядом.
</a:t>
            </a:r>
            <a:endParaRPr lang="en-US" sz="926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5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болотах образуется торф, который хранит углерод. Поэтому болота важны не только рядом с нами, но и для всей Земли: они помогают природе сохранять равновесие.
</a:t>
            </a:r>
            <a:endParaRPr lang="en-US" sz="9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у водоёмов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берега нужно оставлять только следы на песке, а не пакеты и бутылки. Мусор портит воду, мешает животным и делает красивое место грустным и неопрятным.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тревожить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растения, топтать кочки и шуметь возле гнёзд птиц. Тихое поведение помогает животным спокойно жить и растить потомство.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осторожным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подходить к воде без взрослых и трогать незнакомых животных. Берег может быть скользким, а маленькие обитатели водоёма нуждаются в спокойствии.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чистоту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берег полезен всем: рыбам, птицам, насекомым и людям. Если не сорить и не мешать живому миру, водоём долго остаётся красивым и безопасным.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вредит озёрам, прудам и болотам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у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Брошенные пакеты, банки и бутылки портят берег и могут попасть в воду. Животным становится опасно, а людям — неприятно отдыхать рядом с таким местом.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водоём попадают вредные вещества, вода мутнеет, начинает плохо пахнуть и теряет чистоту. Рыбам, лягушкам и растениям в такой воде жить гораздо труднее.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Вытаптывание 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 берегам часто ходят и ездят, растения гибнут, а почва разрушается. Берег становится голым и слабым, и водоёму сложнее оставаться здоровым.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болото осушают, оно теряет воду, растения и животных. Такой природный мир может исчезнуть, а вместе с ним пропадут редкие виды и важная влажная земля.
</a:t>
            </a:r>
            <a:endParaRPr lang="en-US" sz="10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водоёмам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Субботник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взрослые выходят на берег с мешками для мусора, перчатками и хорошим настроением. Они собирают бумагу, пластик и стекло, чтобы берег снова стал чистым. После такой работы водоёму легче дышать, а гулять возле него приятнее.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растениях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сажают траву и прибрежные растения, чтобы берег не осыпался и не вытаптывался. Корни помогают укрепить землю, а зелёная полоса становится домом для насекомых и укрытием для птиц.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парках и заповедниках берегам и обитателям воды помогают особенно внимательно. Там следят за чистотой, берегут редкие виды и не дают природе лишний раз тревожиться.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его самым глубоким озером России и одним из самых известных в мире. Такой рекорд помогает понять, насколько разнообразны наши водоёмы.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1642 метра
</a:t>
            </a:r>
            <a:endParaRPr lang="en-US" sz="4767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глубина Байкала.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российская энциклопедия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различия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чаще меньше озера и нередко создан человеком. Он быстрее прогревается на солнце и удобен там, где нужна вода для хозяйства или отдыха.
</a:t>
            </a:r>
            <a:endParaRPr lang="en-US" sz="1012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легко узнать по мокрой земле, мхам, кочкам и торфу. Там всегда много влаги, поэтому растения и животные подбираются особенные.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обычно природное и может быть очень большим. Оно окружено сушей со всех сторон, а его вода бывает глубокой и спокойной.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пруды и болота разные, но каждый из них нужен природе и людям. Если беречь воду, не мусорить и уважать живой мир у берега, они долго останутся красивыми и живыми.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2026-05-25T23:45:44Z</dcterms:created>
  <dcterms:modified xsi:type="dcterms:W3CDTF">2026-05-25T23:45:44Z</dcterms:modified>
</cp:coreProperties>
</file>