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 эволюция: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классификацию и эволюцию как основу разнообразия жизни.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систематики и эволюционной теории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жизни развивалась от систематизации природных объектов до объяснения изменений видов во времени на основе работ Линнея и Дарвина.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исследует, как организмы классифицируются и называются, изучая их сходства и различия по внешним и внутренним признакам.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определить степень родства между видами, используя данные о морфологии, генетике и поведении животных и растений.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систематика?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научный подход показывает, каким образом виды эволюционируют и взаимосвязаны на протяжении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уровни биологической классификации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таксонов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использует систему уровней: от царства до вида, для упорядочивания живых организмов. Каждый уровень отражает близость или различия.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классификации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человек принадлежит к царству Животные, типу Хордовые, классу Млекопитающие и виду Homo sapiens, что показывает его место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систематики для науки и общества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помогает учёным точно определять виды и следить за их распространением в природе и изменениями в экосистемах.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служит фундаментом для охраны окружающей среды и сохранения биоразнообразия на планете.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систематика необходима в медицине для выявления болезнетворных организмов и разработки лекарств.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систематики учёные открывают новые виды и отслеживают исчезновение других, что важно для науки и экологии.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на планете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разнообразие живых организмов сосредоточено в нескольких больших группах с преобладанием насекомых.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известных видов — это насекомые, что подчёркивает важность этой группы в экосистемах.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каталоги,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это процесс накопления изменений в организмах, приводящий к появлению новых и исчезновению старых видов в природе.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механизмы эволюции включают мутации, естественный отбор, а также случайные генетические процессы и миграции.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обеспечивают возникновение и поддержание биоразнообразия, а также адаптацию организмов к изменениям среды.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Эволюция: основные понятия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биномиальной номенклатуры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Линней предложил использовать родовое и видовое имя на латыни для каждого организма, что облегчило научное общение и классификацию во всём мире.
</a:t>
            </a:r>
            <a:endParaRPr lang="en-US" sz="938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названия вида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получил официальное имя Canis lupus, что даёт точную информацию о его принадлежности к роду Canis и конкретному виду lupus.
</a:t>
            </a:r>
            <a:endParaRPr lang="en-US" sz="103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значение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универсальной системе Линнея учёные из разных стран могут легко обмениваться знаниями о животных и растениях без языковых барьеров.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Линней и система двойных названий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доказательства эволюции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останки показывают последовательные изменения и переходные формы между древними и современными видами.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в развитии эмбрионов различных животных указывают на их общее происхождение с последующими модификациями.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подтверждают родственные связи, так как имеют одинаковое строение, но могут выполнять разные функции.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исследования ДНК и белков выявляют генетическую близость между организмами и подтверждают выводы о эволюции.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92253"/>
            <a:ext cx="4750071" cy="2228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гомологичных и аналогичных органов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различия между органами по происхождению и функциям, иллюстрируя принципы эволюции через анатомию.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происхождение органа, чем только внешнее сходство, для понимания эволюционных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 естественный отбор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сформулировал теорию естественного отбора, объясняющую, как организмы лучше адаптируются к среде и передают свои признаки потомству для выживания вида.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экспедиции на корабле «Бигль» Дарвин изучал разнообразие и особенности животных на Галапагосских островах, что стало основой для понимания эволюции.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Дарвина показали, что различные условия обитания влияют на формирование видов и их приспособленность к окружающей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числа видов во 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колебания биоразнообразия, отражая также влияние массированных вымираний, которые резко сокращали количество видов в разные эпохи.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цикличность эволюционных процессов, где периоды роста сменяются вымираниями, открывая возможности для новых форм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палеонтологические данные, 2020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представляют собой случайные изменения в генах, которые можно считать источником генетического разнообразия, необходимого для эволюционного развития видов.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оказываются полезными, способствуя адаптации организмов к окружающей среде, например, устойчивость бактерий к антибиотикам.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их роль в эволюции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начинается с изоляции популяций, что предотвращает обмен генами и способствует накоплению отличительных признаков.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мутации вместе с экологическими факторами усиливают различия между изолированными группами и приводят к формированию новых видов.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и его механизмы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на островах часто приводит к появлению уникальных эндемичных видов, как это наблюдается у животных и растений Галапагосских островов.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как результат эволюции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палочника помогает скрываться от хищников, благодаря внешнему сходству с ветками и листьями.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животные имеют толстый слой жира и густой мех для сохранения тепла в суровых климатических условиях.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камуфляжа у пустынных и лесных обитателей позволяет избегать заметности и повышает шансы на выживание.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адаптации, такие как сезонная миграция птиц, обеспечивают лучшие условия для размножения и питания.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видообразования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формирования новых видов и примеры из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 жизни и современные методы филогенетики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картина эволюционных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 жизни иллюстрирует происхождение всех живых организмов, объединяя вымершие и современные виды. Ветви показывают эволюционные отношения между группами животных, включая млекопитающих, птиц и рыб.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Филогенетика и современные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филогенетика использует сравнение генетических данных и морфологию для построения точных родословных деревьев. Эти методы позволяют обнаруживать скрытые родственные связи и уточнять классификацию видов.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систематика анализирует последовательности ДНК и белков, чтобы определить близость и эволюционные связи между организмами.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молекулярных данных были пересмотрены многие традиционные классификации, что привело к выявлению новых эволюционных линий.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исследования помогают лучше понять историю видов и уточняют границы между родственными группами животных и растений.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молекулярной систематики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и глобальное изменение климата ускоряют эволюционные процессы, приводя к быстрому появлению новых адаптаций и смене видов.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экосистемы способствуют адаптации многих видов, а бактерии приобретают резистентность к лекарствам, что является примером современной эволюции на наших глазах.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современный мир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и эволюция: фундаментальные знания для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систематики и эволюции помогает сохранять биоразнообразие и предсказывать изменения в природе, что необходимо для устойчивого развития и защиты живой среды.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2026-05-09T21:55:14Z</dcterms:created>
  <dcterms:modified xsi:type="dcterms:W3CDTF">2026-05-09T21:55:14Z</dcterms:modified>
</cp:coreProperties>
</file>