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 и НН в именах прилагательных и причастиях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 или НН по значению и строению слова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стоит выучить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слух слова часто звучат одинаково, но на письме требуют разного выбора: одна Н или НН. Ошибиться легко, поэтому важно уметь отличать прилагательные от причастий и быстро замечать признаки действия.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61294"/>
            <a:ext cx="273600" cy="2188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прилагательные и причастия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признак предмета: цвет, материал, форму, качество или принадлежность. Оно отвечает на вопрос какой? и описывает предмет без указания на действие.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обозначает признак предмета по действию и связано с глаголом. Оно показывает, что с предметом что-то сделали, и поэтому помогает понять написание Н или НН.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слове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признаки глагола и часто имеет зависимые слова. Именно связь с действием, временем и окружением слова чаще всего подсказывает правильное написание.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от чего зависит выбор одной или двух букв Н.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прилагательным и причастием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связано с действием, особенно при наличии глагольных признаков, чаще требуется НН.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правила по русскому языку для 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 или НН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правилу для прилагательных и причастий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прилагательных пишется одна 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приставки и зависимых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отглагольных прилагательных без приставки и без зависимых слов пишется одна Н: жареный, крашеный, сушёный, квашеный. Здесь слово обозначает признак предмета, а не действие.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—ан-, -ян-, -ин-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 пишется в прилагательных с суффиксами -ан-, -ян-, -ин-: кожаный, глиняный, лебединый, песчаный. Эти формы называют материал, принадлежность или качество предмета.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смысл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по себе суффикс ещё не решает вопрос. Нужно учитывать, обозначает ли слово постоянный признак предмета или связано с действием, потому что именно смысл помогает избежать ошибки.
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слова-исключения с НН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Стеклянный стакан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стеклянный пишется с НН, хотя по общему правилу можно было бы ожидать одну Н. Это исключение легко запомнить через образ прозрачного стакана, который стоит на парте и сразу привлекает внимание необычным написанием.
</a:t>
            </a:r>
            <a:endParaRPr lang="en-US" sz="1061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Оловянный солдатик и деревянная ложка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оловянный и деревянный тоже относятся к исключениям. Они связаны с материалами — оловом и деревом, поэтому лучше запоминаются в паре с яркими предметами: солдатиком и ложкой.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точную статистику, а распределение основных правил, которые нужно помнить в 7 классе.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случаях чаще встречается НН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случаев связано с причастиями; исключения составляют меньшую, но обязательную для запоминания группу.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правил русского языка для 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Причастия, в которых пишется НН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42753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полных страдательных причастиях прошедшего времени пишется НН: прочитанный, решённый, построенный, украшенный, написанный. Такие слова показывают результат совершённого действия.
</a:t>
            </a:r>
            <a:endParaRPr lang="en-US" sz="1055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2804548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и приставка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НН часто появляется, если рядом есть зависимое слово или приставка: покрашенный мастером забор, сваренный в кастрюле суп, подписанный документ. Эти признаки помогают увидеть связь с действием.
</a:t>
            </a:r>
            <a:endParaRPr lang="en-US" sz="1055" dirty="0"/>
          </a:p>
        </p:txBody>
      </p:sp>
      <p:sp>
        <p:nvSpPr>
          <p:cNvPr id="10" name="Text 4"/>
          <p:cNvSpPr txBox="1"/>
          <p:nvPr/>
        </p:nvSpPr>
        <p:spPr>
          <a:xfrm>
            <a:off x="775200" y="3666346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—ова-, -ева-, -ирова- тоже обычно указывают на НН: организованный, асфальтированный, классифицированный. Они показывают, что слово связано с процессом, а не только с признаком.
</a:t>
            </a:r>
            <a:endParaRPr lang="en-US" sz="10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по звучанию слова пишутся по-разному, если меняется значение или грамматический признак.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слов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может требовать разного написания: решающими становятся смысл слова и контекст предложения.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не путать краткие причастия с краткими прилагательными и быстрее выбирать правильное написание в предложении.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кратких страдательных причастиях пишется одна буква Н.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зависимого слова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зависимое слово помогает отличить причастие от прилагательного и выбрать НН.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помогают выбрать НН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—ова-, -ева-, -ирова- обычно указывают на связь слова с действием и процессом. Поэтому в таких причастиях чаще пишется НН: организованный, асфальтированный, иллюстрированный.
</a:t>
            </a:r>
            <a:endParaRPr lang="en-US" sz="1240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прилагательного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—ан-, -ян-, -ин- чаще встречаются в прилагательных, которые называют постоянный признак предмета. В таких словах обычно пишется одна Н: песчаный, серебряный, гусиный.
</a:t>
            </a:r>
            <a:endParaRPr lang="en-US" sz="1240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вне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Стеклянный, оловянный и деревянный нужно запомнить отдельно. Эти слова не подчиняются общему объяснению, поэтому их лучше узнавать сразу как исключения.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школьники сначала ищут зависимое слово, а затем уже проверяют остальные признаки, чтобы не перепутать похожие формы.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сильнее всего помогают определить написание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ориентир — зависимое слово. Остальные признаки тоже важны, но работают убедительнее, когда слово уже связано с действием.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орфографического правила по русскому языку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ориентируются на то, как слово слышится, и не замечают разницу в значении. Из-за этого путают жареный и жаренный, раненый и раненный.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находят зависимое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уточнение, его нужно обязательно увидеть: мастером, в бою, к празднику. Именно зависимое слово часто подсказывает, что перед нами причастие.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состав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пропускают приставку или суффикс и делают неверный вывод. В словах безветренный и организованный именно строение помогает выбрать НН правильно.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обозначать постоянный признак или результат действия. Поэтому важно задавать вопрос не только к слову, но и к смыслу всего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значение которых меняется в зависимости от формы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Раненый и раненный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Раненый солдат называет состояние человека и чаще выступает как прилагательное. Раненный в бою солдат связан с действием, поэтому пишется НН.
</a:t>
            </a:r>
            <a:endParaRPr lang="en-US" sz="970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удобно рассматривать в предложении: именно соседние слова показывают, описывает ли форма постоянный признак или результат действия.
</a:t>
            </a:r>
            <a:endParaRPr lang="en-US" sz="963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Ветреный и безветренный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Ветреный день — это признак погоды, поэтому пишется одна Н. Безветренный вечер уже содержит приставку без-, и в слове появляется НН.
</a:t>
            </a:r>
            <a:endParaRPr lang="en-US" sz="9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слова, где особенно важно учитывать правило, исключение или контекст предложения.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и их написание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нужно запомнить, а спорные пары проверять по контексту. Часто именно приставка или зависимое слово решают выбор написания.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идти от простого к сложному: сначала определить слово, затем проверить его признаки и только потом писать букву.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решений для выбора Н или НН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уменьшает ошибки. Если есть исключение или зависимое слово, ответ находится быстрее и надёжнее.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правила по теме «Н и НН в прилагательных и причастиях»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проверить написание на практике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первый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спроси: слово связано с действием или просто называет признак предмета? Если есть действие, чаще нужно искать НН.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второй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зависимое слово. Если рядом есть уточнение вроде мастером, в бою или к празднику, перед тобой причастие.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третий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вспомни исключения и приставки. Такой короткий алгоритм особенно полезен в диктанте, упражнении и при разборе словосочетания.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правило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 и НН определяется не звучанием, а грамматикой слова. Если видеть значение, зависимое слово, приставку и исключения, выбрать верный вариант становится намного проще.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2026-05-28T13:17:46Z</dcterms:created>
  <dcterms:modified xsi:type="dcterms:W3CDTF">2026-05-28T13:17:46Z</dcterms:modified>
</cp:coreProperties>
</file>