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Платонов: жизнь, творчество и документальная память
</a:t>
            </a:r>
            <a:endParaRPr lang="en-US" sz="2179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Платонова читается в письмах, рукописях и документах.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эпоха перемен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Андрея Платонова складывалась в годы революций, войн и социальных переломов. Его документы показывают, как история вмешивалась в образование, профессию, публикации и повседневную жизнь писателя.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годы: семья, труд, образование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вырос в многодетной рабочей семье и с юности знал цену постоянному труду. Работа на заводе, в мастерской и на железной дороге рано приучила его к ответственности и наблюдательности.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обучение шло через церковно-приходскую школу, железнодорожное училище и техническую подготовку. Такое сочетание практики и образования сформировало редкое соединение инженерной точности и интереса к слову.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ранней самостоятельной жизни стал основой его писательской манеры. В ней бытовая конкретность соседствует с философскими размышлениями о человеке, труде и достоинстве.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источники позволяют восстановить путь Платонова от рабочего юноши к писателю.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раннего периода: что сохранилось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раннего периода фиксируют не только факты, но и социальное движение Платонова из рабочей среды в литературу.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Автобиографии, анкеты, служебные бумаги и первые публикационные сведения 1920-х годов
</a:t>
            </a:r>
            <a:endParaRPr lang="en-US" sz="6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в письмах Платонова связан с детством, первыми работами и семейным бытом. В его воспоминаниях оживают вокзал, мастерские, окраины и река, где формировалось чувство родного места.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в письмах и воспоминаниях Платонова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фотографии города помогают увидеть, как личная память соединяется с конкретной средой начала XX века. Для Платонова Воронеж был не только адресом рождения, но и источником образов, наблюдений и интонаций.
</a:t>
            </a:r>
            <a:endParaRPr lang="en-US" sz="8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 и журналистская работа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Платонова относятся к началу 1920-х годов и выходили в местной прессе. Они связаны с поиском собственного голоса и с вниманием к труду как главной теме эпохи.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 же годы он работал журналистом, техником и мелиоратором, участвуя в практической перестройке хозяйства. Опыт реальной работы сделал его ранние тексты особенно точными и наблюдательными.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Редакционные следы и газетные публикации показывают, как постепенно складывалась его литературная репутация. Уже тогда становилось заметно, что Платонов пишет о преобразовании мира, не забывая о цене, которую платит человек.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Платонова: от труда к литературе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анкетам, справкам, письмам, редакционным откликам и рукописям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отражают не только личные отношения, но и зависимость писателя от издательской среды, заработка и исторических обстоятельств.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Платонова по десятилетиям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активность приходится на военные годы: переписка становится средством выживания, поддержки семьи и сохранения связи с миром.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Андрея Платонова по десятилетиям; архивная сводка по переписке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как источник биографии писателя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Платонова видно то, что редко попадает в официальные документы: нехватка денег, ожидание ответа из редакции и тревога за близких. Биография становится конкретной и человеческой.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переписка отличается сдержанностью и точностью. Даже короткие строки передают усталость, иронию, печаль и привычку говорить о трудном без лишнего пафоса.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письма помогают понять, как жил писатель между работой, заботой о семье и литературными попытками. Они делают историю Платонова не абстрактной, а личной и осязаемой.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личная жизнь: три документальные сцены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 Марии Кашинцевой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семейной переписке Платонов говорит о доме, переездах, деньгах и здоровье. За сдержанными фразами чувствуется постоянная забота о жене и понимание того, что бытовые трудности неотделимы от творческой жизни.
</a:t>
            </a:r>
            <a:endParaRPr lang="en-US" sz="931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сын в письмах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 сыну Платону передают не только родительскую любовь, но и тревогу за будущее семьи. В них слышны надежда, усталость и желание сохранить связь, когда жизнь становится особенно тяжёлой и непредсказуемой.
</a:t>
            </a:r>
            <a:endParaRPr lang="en-US" sz="91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быт как часть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 письма показывают простую, часто стеснённую повседневность, в которой жил писатель. На этих материалах особенно заметно, что творчество Платонова существовало рядом с заботой о близких и постоянной ответственностью.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Платонова и реакция на них в литературной среде 1920–1930-х годов.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цензура: документы литературного конфликта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Цензурная реакция была не случайной: Платонова отвергали прежде всего за особый взгляд на советскую действительность и непривычный художественный язык.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Публикации, редакционные отклики и критика 1920–1930-х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«Чевенгур» и «Котлован» в рукописях и откликах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создание замысла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пишет тексты о революции как о трагическом и противоречивом опыте. Уже в рукописях заметны необычный синтаксис, философская интонация и отказ от привычной героики.
</a:t>
            </a:r>
            <a:endParaRPr lang="en-US" sz="894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— 1930-е: редакторская борьба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возвращались с пометами и сокращениями, а критика упрекала автора в мрачности и идейной неясности. Спор шел не только о содержании, но и о самом способе письма.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стало ясно, что именно эти тексты точнее всего передают историческую катастрофу и утопию, доведенную до абсурда. Их рукописи стали ключом к пониманию Платонова.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годы: письма, очерки и фронтовой опыт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письма с короткими новостями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переписке Платонова важны не громкие слова, а сдержанные сообщения о дороге, работе и здоровье. Такие письма передают напряжение фронтового времени и показывают, как человек старается сохранить связь с домом.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как свидетельство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очерки Платонова соединяют наблюдение и сострадание. Он пишет о солдатском труде, страхе, усталости и ценности простого человеческого участия, поэтому текст воспринимается как живое свидетельство, а не только как журналистика.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повседневность без прикрас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документы раскрывают нехватку времени, бумаги, сил и нормальных условий для жизни. На их фоне особенно заметны надежда на весточку, ожидание возвращения и желание удержать человеческое достоинство среди потерь.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военная переписка Платонова сосредоточена не только на фронте, но и на ежедневных заботах о выживании.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писем военного времени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фиксируют давление войны на частную жизнь: главными остаются семья, нужда и ожидание новостей, а не только военные события.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А. П. Платонова военных лет, 1941–1945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судьба: болезнь, утраты, поздние письма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документы отмечают тяжелое состояние здоровья Платонова: туберкулез, госпитализации и хроническую слабость. Болезнь постоянно ограничивала его силы и возможности работать.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бедность не исчезает и в эти годы. В письмах снова появляются темы нехватки денег, жилья и самых необходимых вещей, что усиливает ощущение неустроенности.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последних лет становятся короче и суше. В них меньше надежд на перемены и больше усталости, но сохраняются достоинство, самообладание и верность близким.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Особой трагедией стала судьба сына Платона: возвращение из лагеря, а затем ранняя смерть. Это событие придало поздней переписке особенно горький и сдержанный тон.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писем и документов Платонова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Платонова простые слова часто соединяются так, что обычная бытовая фраза приобретает философскую глубину. Сдержанная интонация, точные детали и внутреннее напряжение делают его речь легко узнаваемой.
</a:t>
            </a:r>
            <a:endParaRPr lang="en-US" sz="814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Рукописи, машинописи и правки показывают, что текст у Платонова рождался через постоянную переработку. Исправления и сокращения не скрывают замысел, а, напротив, помогают увидеть его точную и трудную работу со словом.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архивных материалов и то, что они позволяют узнать о писателе.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Платонова: основные виды источников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вместе эти источники дают цельный образ Платонова: человека, писателя и участника своей эпохи.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материалы А. П. Платонова: письма, автобиографии, рукописи, воспоминания
</a:t>
            </a:r>
            <a:endParaRPr lang="en-US" sz="6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Платонова в письмах современников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Коллеги часто отмечали необычную силу его языка: в отзывах звучат уважение, удивление и признание того, что Платонов писал не похоже ни на кого другого.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встречалось и непонимание. Современникам было трудно принять его трагический взгляд на историю и непривычную, «сбитую» интонацию прозы.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редакторов и читателей подчеркивают его независимость и внутреннюю собранность, но также говорят о трудном характере и постоянной материальной неустроенности.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свидетельства важны тем, что показывают писателя в живом литературном окружении: рядом с уважением существовали спор, сомнение и откровенное несогласие.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документы собирают целостный портрет писателя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источников, из которых складывается биография и творческая история Платонова.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Платонов: судьба, прочитанная по письмам и документам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показывают Платонова как писателя, прошедшего через труд, цензуру, войну и личные потери, но сохранившего нравственную честность. Его жизнь помогает понять эпоху XX века через живой человеческий опыт.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2026-05-23T17:16:02Z</dcterms:created>
  <dcterms:modified xsi:type="dcterms:W3CDTF">2026-05-23T17:16:02Z</dcterms:modified>
</cp:coreProperties>
</file>