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вектора на число: изменение длины и направления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 меняет его длину и иногда направление.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геометрии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операция помогает работать на координатной плоскости, строить векторы нужной длины и сравнивать отрезки. Она важна для задач на вычисления, построения и понимание направления.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варианта нужно различать при решении задач: положительный, отрицательный и нулевой коэффициент.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вектора на число из школьного курса геометрии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случая определяют, как изменятся длина и направление вектора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 рисунке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задаёт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на 2, его изображение на рисунке станет вдвое длиннее, но останется направленным так же, как исходный вектор.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меняет стрелку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длина увеличивается по модулю коэффициента, а стрелка поворачивается в противоположную сторону относительно начального направления.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даёт 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коэффициенте 0 получается нулевой вектор: у него нет направления, а длина равна нулю. Это важно помнить при чтении чертежей.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умножения вектора на число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результат для разных значений коэффициента.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влияет на направление, а длина зависит только от модуля числа.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вектора на число из курса 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результата при разных значениях k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сравнивать значения без чертежа: видна одинаковая длина для противоположных коэффициентов.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результата зависит от модуля k, поэтому одинаковые по модулю числа дают равный эффект.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 формуле |k|·|a| при |a|=1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 число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k(a+b)=ka+kb показывает, что коэффициент можно «распределить» на сумму векторов. Это удобно при упрощении выражений и проверке вычислений.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(k+m)a=ka+ma помогает объединять действия с одним и тем же вектором. Оно особенно полезно, когда в задаче встречаются несколько числовых множителей.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(km)a=k(ma) означает, что сначала можно умножить вектор на одно число, а затем на другое. Итог не изменится, если не нарушать порядок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произведения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как (x; y), то после умножения на число k получаем (kx; ky). Оба числа в записи меняются одинаково.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(3; -2) при умножении на 4 получаем (12; -8), а при умножении на -1 — (-3; 2). Знак коэффициента влияет на обе координаты.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позволяет находить новый вектор быстро, без построения чертежа. Это особенно удобно в задачах на координатной плоскости и при проверке ответов.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координатной плоскости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растягивается в три раза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дан вектор a=(2; 1). При умножении на 3 получаем (6; 3). На координатной плоскости конец вектора уходит дальше от начала координат в том же направлении, но на большее расстояние.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 противоположную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тот же вектор умножить на -2, получится (-4; -2). Конец вектора окажется в другой части плоскости, а стрелка будет направлена противоположно исходной. Это хорошо показывает роль знака коэффициента.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k·a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действовать при вычислениях и построениях.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как частный случай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−1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-a получают из a умножением на -1. Его длина остается прежней, а направление меняется на противоположное, поэтому оба вектора образуют пару противоположных векторов.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удобно в задачах на симметрию и движение по прямой: достаточно заменить направление на обратное, не меняя длину отрезка или координатный масштаб.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-a не означает «уменьшить» вектор. Она показывает, что берут тот же по длине вектор, но направляют его в обратную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при разных коэффициентах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только длины результата, поэтому знак коэффициента здесь не виден отдельно.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зависит от модуля коэффициента: отрицательные числа дают ту же длину, что и соответствующие положительные.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|k|·|a| на основе заданного примера.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умножает только длину и забывает, что при отрицательном коэффициенте вектор должен развернуться в противоположную сторону. Из-за этого ответ получается неполным.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одну координату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координатной записи ошибочно изменяют знак лишь у одной координаты. На самом деле число k умножает обе координаты сразу: получается (kx; ky).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k=0 нельзя писать обычный вектор с нулевыми координатами как направленный отрезок. Правильный ответ — нулевой вектор, у которого нет направления.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модуль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|k| используют само число k при нахождении длины. Это неверно: длина результата всегда неотрицательна и зависит только от модуля коэффициента.
</a:t>
            </a:r>
            <a:endParaRPr lang="en-US" sz="10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692326"/>
            <a:ext cx="8784000" cy="1498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 по координатам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исходный вектор, коэффициент и полученный результат по координатам и длине.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длина должны согласовываться одновременно: знак влияет на направление, а модуль — на величину.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умножения вектора на число: (x; y)→(kx; ky), |k|·|a|.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и другими предметами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Силу, скорость и перемещение часто рассматривают как векторы. Если скорость увеличить вдвое, объект за одинаковое время пройдет больший путь, сохраняя направление движения.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чертежей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масштабировании рисунков умножение вектора на число помогает сохранять форму и менять размер. Так строят подобные фигуры и сравнивают направленные отрезки.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или схеме такой прием показывает, как изменится маршрут при большем или меньшем шаге. Это удобно, когда нужно быстро оценить смещение точки.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 клетчатой бумаге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исходный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начало и конец исходного вектора на клетках. По рисунку удобно считать, сколько клеток он проходит по горизонтали и вертикали.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каждую координату конца вектора умножают на число k. Для точки (1; 2) при k=2 получаем (2; 4), а при отрицательном k — точку в противоположной части плоскости.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видно, что положительный коэффициент сохраняет направление, а отрицательный разворачивает вектор. При этом изменение длины всегда соответствует модулю числа.
</a:t>
            </a:r>
            <a:endParaRPr lang="en-US" sz="10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проверок для задач на умножение вектора на число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заданий для закрепления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пример 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3·(2; -1). Нужно умножить обе координаты на 3 и получить новый вектор. Это проверяет умение работать с положительным коэффициентом и сохранять направление.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пример 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-2·(4; 5). Здесь важно не только умножить координаты, но и учесть смену направления. Такой пример помогает не перепутать знак результата.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0·(-3; 7). В ответе должен получиться нулевой вектор, а не просто пара нулей. Это закрепляет понимание особого случая k=0.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длиной 5 см умножьте на 4, а затем на -1. Первый шаг меняет длину, второй — только направление. Так удобно увидеть два разных эффекта операции.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правила в одной таблице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вспомнить, как знак коэффициента влияет на вектор, его длину и координаты.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длина зависит от модуля коэффициента, а координаты изменяются по одному и тому же правилу.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умножения вектора на число.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вектора на число — это удобный способ менять его длину, а при отрицательном коэффициенте и направление. Если помнить правило (x; y)→(kx; ky), задачи решаются быстро и 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2026-05-29T04:07:44Z</dcterms:created>
  <dcterms:modified xsi:type="dcterms:W3CDTF">2026-05-29T04:07:44Z</dcterms:modified>
</cp:coreProperties>
</file>