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Чуковский. «Муха-Цокотуха»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сказка о празднике, смелости и добром спасении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Иванович Чуковский писал для детей живо, легко и очень звонко. «Муха-Цокотуха» появилась в 1923 году и сразу запомнилась песенным ритмом, быстрым сюжетом и яркими героями: Мухой, Пауком и Комаром.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и его любимая сказка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«Цокотуха» звучит звонко и смешно, словно маленькие быстрые шаги. Оно сразу делает героиню запоминающейся и помогает почувствовать весёлый ритм сказки.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 находит денежку, покупает самовар и устраивает у себя именины. Она радуется находке, любит гостей и с удовольствием готовит праздник для всех.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Мухи показывает хозяйку весёлого дома: она добрая, приветливая и щедрая. В сказке именно она собирает вокруг себя шумную компанию насекомых.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Муха-Цокотуха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на почётном 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праздничном столе обязательно стоит самовар, а рядом — чашки, угощение и сладости. Вокруг всё будто готово к большому чаепитию, где каждому гостю рады. Эта деталь сразу создаёт тёплое домашнее настроение.
</a:t>
            </a:r>
            <a:endParaRPr lang="en-US" sz="1069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спешат на именины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Мухе слетаются бабочки, жуки, тараканы и пчёлы. Они приходят нарядные, шумные и очень довольные, словно на настоящий городской праздник. Сцена выглядит оживлённо и помогает представить сказочный летний вечер.
</a:t>
            </a:r>
            <a:endParaRPr lang="en-US" sz="990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Веселье, музыка и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части сказки всё кругом сияет радостью: гости разговаривают, пьют чай и веселятся. Иллюстрация к эпизоду получается яркой и многолюдной, потому что в кадре много движения, улыбок и праздничных деталей.
</a:t>
            </a:r>
            <a:endParaRPr lang="en-US" sz="102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праздник у Мухи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стихотворной сказке К. Чуковского.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7018" y="3348634"/>
            <a:ext cx="310693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сказку легко читать и запоминать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рифмы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у Чуковского часто рифмуются так, что их хочется повторять вслух. Звучание помогает легко улавливать смысл и держать внимание на каждом событии.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встречаются повторяющиеся слова и обороты. Они делают чтение ритмичным, а ещё помогают первокласснику быстрее запомнить героев и последовательность событий.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как песенка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коротких строк звучат мелодично и задорно. Поэтому сказка читается легко, словно маленькая песенка, которую приятно произносить выразительно.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созвучия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Созвучные слова и смешные имена сразу вызывают улыбку. Они делают текст живым, понятным и очень удобным для чтения вслух в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сказке ведут себя как люди: приходят в гости, садятся за стол, угощаются чаем и радуются празднику. Это делает сюжет понятным и смешным.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Мухи и их поведение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гость нужен не случайно: вместе они создают шумную картину именин. Благодаря им праздник кажется настоящим, хотя герои — маленькие насекомые.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показывает, как легко оживает сказочный мир, если наделить его привычными человеческими действиями. Тогда даже жуки и бабочки выглядят как весёлые участники большого торжества.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появляется неожиданно и сразу меняет настроение праздника. После весёлого чаепития возникает тревога, а гости понимают: радость может быстро уступить место страху.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— образ опасности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Паук обычно выглядит резче и темнее остальных персонажей. Такой художественный контраст помогает детям сразу увидеть, где в сказке начинается 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 — смелый защитник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 кажется маленьким, но именно он решается защитить Муху. Его поступок показывает, что настоящая храбрость не зависит от размера или внешнего вида.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отступает перед Пауком и действует быстро, решительно и смело. Благодаря этому в сказке появляется герой, который помогает в самый трудный момент.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Комара учит верить в себя и не оставлять друга в беде. Иногда даже самый незаметный герой может совершить очень важный поступок.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доброе сердце и готовность помочь важнее страха. Именно они помогают героям выйти из трудной ситуации и снова почувствовать радость.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проявляется не на празднике, а в беде. Когда Мухе нужна помощь, рядом оказывается тот, кто не боится действовать.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сказке выглядит просто и понятно: её не пугает опасность, она приходит вовремя и защищает слабого. Это делает финал особенно тёплым.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конец показывает, что добрый поступок не проходит бесследно. После тревоги праздник возвращается, а радость становится ещё ярче.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звучат чай, самовар, угощение и веселые разговоры. Эти детали сразу создают ощущение летнего дня, когда всем радостно и уютно за одним праздничным столом.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Чаепитие и летний праздник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краски для иллюстрации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лучше выбрать желтый, зеленый, красный и оранжевый цвета. Они передают солнце, цветы, движение и живое настроение именинами Мухи.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сказка впервые появилась в печати.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начало долгой любви читателей к звонкому и смешному тексту Чуковского.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Чуковский, «Муха-Цокотуха» — первое опубликованное издание (1923 год)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радости к тревоге и снова к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быстро меняется настроение героев и читателя.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 показывает, что смелость не зависит от размера. Даже маленький герой может защитить слабого, если действует решительно, честно и с добрым сердцем.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нужно быть гостеприимным, уметь радоваться вместе с другими и благодарить за добро. Праздник становится по-настоящему красивым, когда он разделен с друзьями.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не оставлять товарища в беде. Когда Мухе страшно, важнее всего оказывается не шумный пир, а готовность прийти на помощь и поддержать в трудную минуту.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о Мухе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на самом видном 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стола стоит блестящий самовар, вокруг которого сразу собирается весь праздник. От него будто идет теплый пар, а рядом ждут чашки, блюдца и сладкое угощение. Такой рисунок делает сцену домашней и очень уютной.
</a:t>
            </a:r>
            <a:endParaRPr lang="en-US" sz="1072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Гости, которые не могут усидеть на 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жуки и тараканы выглядят нарядно и оживленно, словно только что прилетели на день рождения. Они улыбаются, переговариваются и тянутся к чаю, поэтому картинка наполняется движением и веселым шумом.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 в цветах и улыбках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можно окружить цветами, лентами и солнечным светом. Тогда зритель сразу почувствует радостное летнее настроение, а начало сказки запомнится как яркие и шумные именины Мухи.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для сцены пира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строки легко и звонко, будто рассказываете веселую песенку. Тогда рифмы будут звучать ясно, а история — живо и понятно.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при чтении сказки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эпизоде с Пауком замедлите темп и добавьте тревогу. Небольшая пауза перед опасностью помогает сильнее почувствовать страх гостей.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словах радости делайте голос чуть выше и быстрее. Так слушатели сразу почувствуют праздник, смех и оживление вокруг Мухи.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спасения Комара голос снова должен стать бодрым и уверенным. Это подчеркнет победу, облегчение и счастливый финал 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 и очень понятная: в ней есть находка, праздник, опасность и счастливый конец. Ребенку легко следить за событиями и быстро запоминать героев.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нравится детям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весело, а герои ведут себя необычно и смешно. Насекомые говорят и празднуют как люди, поэтому сказочный мир кажется близким и забавным.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хорошо подходит для чтения по ролям. В ней много действий, реплик и ярких моментов, которые интересно произносить вслух вместе с классом.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насекомые становятся похожи на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Чуковского насекомые не просто ползают и летают. Они устраивают праздник, разговаривают, переживают и радуются, как настоящие гости за столом.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герои в мире фантазии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мир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сказочный мир кажется веселым и очень живым. Он легко представляется на картинке: все движется, блестит, улыбается и немного шутит.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71" y="1288996"/>
            <a:ext cx="264900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288996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0421" y="1311766"/>
            <a:ext cx="274200" cy="219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10891" y="3150036"/>
            <a:ext cx="264900" cy="264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25551" y="3150036"/>
            <a:ext cx="264900" cy="2649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вспомнить сказку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1355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Муха-Цокотуха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героиня начинает историю с радости и удачи. Ее образ сразу задает веселый, звонкий тон всей сказке.
</a:t>
            </a:r>
            <a:endParaRPr lang="en-US" sz="1200" dirty="0"/>
          </a:p>
        </p:txBody>
      </p:sp>
      <p:sp>
        <p:nvSpPr>
          <p:cNvPr id="20" name="Text 3"/>
          <p:cNvSpPr txBox="1"/>
          <p:nvPr/>
        </p:nvSpPr>
        <p:spPr>
          <a:xfrm>
            <a:off x="4067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 о чаепитии, теплом празднике и уютном столе. Именно вокруг самовара собираются гости Мухи.
</a:t>
            </a:r>
            <a:endParaRPr lang="en-US" sz="1200" dirty="0"/>
          </a:p>
        </p:txBody>
      </p:sp>
      <p:sp>
        <p:nvSpPr>
          <p:cNvPr id="21" name="Text 4"/>
          <p:cNvSpPr txBox="1"/>
          <p:nvPr/>
        </p:nvSpPr>
        <p:spPr>
          <a:xfrm>
            <a:off x="6779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жуки и другие гости создают шумное веселье. Они помогают увидеть яркую и нарядную праздничную сцену.
</a:t>
            </a:r>
            <a:endParaRPr lang="en-US" sz="1200" dirty="0"/>
          </a:p>
        </p:txBody>
      </p:sp>
      <p:sp>
        <p:nvSpPr>
          <p:cNvPr id="22" name="Text 5"/>
          <p:cNvSpPr txBox="1"/>
          <p:nvPr/>
        </p:nvSpPr>
        <p:spPr>
          <a:xfrm>
            <a:off x="260519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и Комарик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герои приносят в сказку тревогу и смелость. Один пугает, другой защищает и спасает Муху.
</a:t>
            </a:r>
            <a:endParaRPr lang="en-US" sz="1200" dirty="0"/>
          </a:p>
        </p:txBody>
      </p:sp>
      <p:sp>
        <p:nvSpPr>
          <p:cNvPr id="23" name="Text 6"/>
          <p:cNvSpPr txBox="1"/>
          <p:nvPr/>
        </p:nvSpPr>
        <p:spPr>
          <a:xfrm>
            <a:off x="551985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 связана с дружбой, помощью и счастливым концом. Добро в ней обязательно оказывается сильнее 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хочется читать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«Муха-Цокотуха» дарит радость, улыбку и веру в добрых помощников. В ней легко увидеть, что смелость, дружба и добро помогают пережить любую беду.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2026-05-24T01:04:24Z</dcterms:created>
  <dcterms:modified xsi:type="dcterms:W3CDTF">2026-05-24T01:04:24Z</dcterms:modified>
</cp:coreProperties>
</file>