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сложения векторов и правило параллелограмма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общий результат нескольких векторов?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 вокруг нас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помогают описывать перемещение, скорость и силу. На уроках геометрии они показывают итоговое перемещение на плоскости, а в физике — направление и результат действия нескольких сил.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вектор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Направленный отрезок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изображают стрелкой: у него есть начало, конец, длина и направление. Именно сочетание этих признаков отличает его от обычного отрезка на чертеже.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вектора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вектора называется модулем. Она показывает, насколько велико перемещение или действие, но без указания направления модуль не даёт полного ответа.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считаются равными, если их длины одинаковы и они направлены в одну сторону. При этом место расположения на рисунке не имеет значения.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 имеют одинаковый модуль, но направлены в разные стороны. При сложении они частично или полностью взаимно компенсируют друг друга.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треугольника для сложения векторов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63336" y="120185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вектор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строят первый вектор, сохраняя его длину и направление. Его конец станет опорной точкой для следующего шага сложения.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3336" y="216576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вектор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второй вектор откладывают так, чтобы его начало совпало с концом первого. Получается последовательное выполнение двух перемещений.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3336" y="312966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суммы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Суммой считают вектор, соединяющий начало первого вектора с концом второго. Он показывает общий результат обоих действий.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3336" y="409357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построение удобно в задачах о маршруте: сначала выполняется одно перемещение, затем другое, а итогом становится один общий вектор.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параллелограмма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507962" y="12034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вектора отложить из одной точки, они становятся сторонами будущего параллелограмма. Это позволяет сравнивать их направление и длину в одном чертеже.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962" y="23837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Диагональ-сумма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векторов изображается диагональю, выходящей из общей точки. Она показывает результат одновременного действия двух векторов.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7962" y="3563991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особенно полезно, когда нужно сложить именно два вектора. По готовому параллелограмму легко увидеть и направление, и длину суммы.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6594"/>
            <a:ext cx="4794300" cy="98001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сложения векторов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геометрических способов построения суммы векторов.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способа приводят к одной и той же сумме; выбор зависит от того, как удобнее выполнять построение.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из школьного курса геометрии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суммы по правилу параллелограмма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геометрического построения на плоскости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угол между векторами влияет на длину суммы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одинаковых модулях векторов итог особенно заметен, когда меняется именно направление, а не длина каждого вектора.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угол между векторами, тем меньше длина суммы; при противоположных направлениях она может стать нулевой.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зависимость для двух равных векторов, школьный курс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812" y="1377928"/>
            <a:ext cx="195825" cy="22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5128"/>
            <a:ext cx="209400" cy="20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5077"/>
            <a:ext cx="209400" cy="20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направление так важно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сторона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одинаковых вектора направлены одинаково, они усиливают друг друга. Суммарный вектор получается длиннее каждого из них и сохраняет то же направление.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Навстречу друг другу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векторы направлены противоположно, их действия частично или полностью взаимно уменьшаются. Поэтому итоговый вектор становится короче или исчезает совсем.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оба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нельзя смотреть только на длины. Важны и направление, и угол между векторами, иначе невозможно верно определить результат сложения.
</a:t>
            </a:r>
            <a:endParaRPr lang="en-US" sz="10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равнодействующей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54056" y="2721774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на чертеже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силы направлены под углом, их откладывают из одной точки и строят параллелограмм. Диагональ показывает направление и величину равнодействующей.
</a:t>
            </a:r>
            <a:endParaRPr lang="en-US" sz="1158" dirty="0"/>
          </a:p>
        </p:txBody>
      </p:sp>
      <p:sp>
        <p:nvSpPr>
          <p:cNvPr id="10" name="Text 3"/>
          <p:cNvSpPr txBox="1"/>
          <p:nvPr/>
        </p:nvSpPr>
        <p:spPr>
          <a:xfrm>
            <a:off x="454056" y="3913790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полезно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можно быстро понять, куда будет двигаться тело и насколько сильным окажется результат действия сил без сложных вычислений.
</a:t>
            </a:r>
            <a:endParaRPr lang="en-US" sz="1158" dirty="0"/>
          </a:p>
        </p:txBody>
      </p:sp>
      <p:sp>
        <p:nvSpPr>
          <p:cNvPr id="11" name="Text 4"/>
          <p:cNvSpPr txBox="1"/>
          <p:nvPr/>
        </p:nvSpPr>
        <p:spPr>
          <a:xfrm>
            <a:off x="450356" y="1529749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равнодействующая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так называют один вектор, который заменяет действие нескольких сил. Он показывает общий эффект, который испытывает тело в данной ситуации.
</a:t>
            </a:r>
            <a:endParaRPr lang="en-US" sz="11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перпендикулярных векторов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перпендикулярных векторов сумма находится как диагональ прямоугольного треугольника. Длина результата вычисляется по теореме Пифагора.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стороны прямоугольного треугольника, тем длиннее диагональ. При таком сложении направление результата определяется сразу по построению.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теорема Пифагора и сложение векторов (без дополнительных данных)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 перемещение по клетчатой сетке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3175" y="106367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перемещение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изображают движение на 2 км на восток. На клетчатой сетке это удобно показать стрелкой вправо от исходной точки, сохраняя точное число клеток и направление.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71285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перемещение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из конца первого вектора откладывают 3 км на север. Такое последовательное построение помогает увидеть, как одно перемещение переходит в следующее без потери направления.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69401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векторов соединяет начальную точку с конечной. Она показывает кратчайшее перемещение между ними и позволяет сразу понять, где окажется объект после двух шагов.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594" y="919100"/>
            <a:ext cx="5999013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случаи сложения векторов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меняется результат в зависимости от направления векторов.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влияет не меньше длины: один и тот же модуль может дать разный результат в зависимости от угла между векторами.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тема сложения векторов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6575"/>
            <a:ext cx="324900" cy="3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142" y="1675625"/>
            <a:ext cx="30345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5583" y="1675625"/>
            <a:ext cx="303450" cy="346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вектора и равенство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можно сдвигать параллельно самому себе, не меняя длину и направление. Поэтому его можно изображать в любом месте чертежа, если сохранены все основные признаки.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957434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считают равными, когда их длины и направления совпадают. Их положение на листе не важно, потому что вектор задаёт не место, а способ движения.
</a:t>
            </a:r>
            <a:endParaRPr lang="en-US" sz="1157" dirty="0"/>
          </a:p>
        </p:txBody>
      </p:sp>
      <p:sp>
        <p:nvSpPr>
          <p:cNvPr id="9" name="Text 4"/>
          <p:cNvSpPr txBox="1"/>
          <p:nvPr/>
        </p:nvSpPr>
        <p:spPr>
          <a:xfrm>
            <a:off x="5644868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суммы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возможность переноса делает удобным правило параллелограмма. Оба вектора откладывают из одной точки, а затем по ним строят диагональ, показывающую сумму.
</a:t>
            </a:r>
            <a:endParaRPr lang="en-US" sz="11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решается задача на сложение векторов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суммы двух векторов по правилу параллелограмма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длина суммы при равных модулях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одинаковых длинах векторов особенно заметно, что угол между ними определяет и длину, и направление результата.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увеличением угла сумма становится короче, а при противоположных направлениях исчезает. Значит, геометрия сложения зависит не только от модулей.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геометрия; качественная зависимость для двух равных векторов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сложении векторов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25775" y="1437813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вместо сложения выполняют вычитание или наоборот. Чтобы не ошибиться, нужно заранее понять, в какую сторону направлен каждый вектор и какой результат требуется найти.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5775" y="2259428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учитывают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смотреть только на длину, ответ может оказаться неверным. У векторов важны не только размеры, но и ориентация, поэтому одинаковые числа не всегда дают одинаковую сумму.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5775" y="3081044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неверную диагональ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параллелограмма сумма всегда соединяет общую точку с противоположной вершиной. Другая диагональ не является искомым вектором и показывает совсем другое направление.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5775" y="3902644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общую точку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построением оба вектора нужно перенести в одну начальную точку. Без этого параллелограмм не получается, а правило параллелограмма применить нельзя.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на координатной сетке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 клеткам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сетке удобно считать векторы по клеткам: 4 вправо и 1 вверх, затем ещё 2 вправо и 3 вверх. Каждый отрезок легко проверить по направлению, а рисунок остаётся наглядным и точным.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 старта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перемещения начинаются из одной начальной точки, поэтому их можно сложить как последовательные шаги. Конечная точка показывает, куда придёт объект после двух движений по клеткам.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как ответ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вектор проводят от начала первого перемещения к последней точке. Он показывает кратчайший путь и помогает увидеть общую величину и направление всего маршрута на плоскости.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сложения векторов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одно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поменять местами слагаемые, сумма не изменится. Это переместительное свойство помогает складывать векторы в любом удобном порядке.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второе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векторов можно группировать по-разному, и результат останется тем же. Благодаря сочетательному свойству длинную цепочку удобно разбивать на части.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идеи упрощают построения и вычисления: можно складывать перемещения по шагам и не бояться изменить итог, если порядок записи меняется.
</a:t>
            </a:r>
            <a:endParaRPr lang="en-US" sz="10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сложении векторов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 позволяет точно находить результат движения и сил. Если помнить о длине, направлении и угле, а также уметь строить параллелограмм, ответ получается быстро и наглядно.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2026-05-29T04:07:28Z</dcterms:created>
  <dcterms:modified xsi:type="dcterms:W3CDTF">2026-05-29T04:07:28Z</dcterms:modified>
</cp:coreProperties>
</file>