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ресурсы и люди огромного сибирского края.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Сибирь: природа, люди,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Восточная Сибирь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 — огромная территория с суровой природой, редкими ландшафтами и богатыми ресурсами.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регион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889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лежит к востоку от Енисея и тянется к границам с Дальним Востоком. Это не один сплошной ландшафт, а множество природных районов.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богатство
</a:t>
            </a:r>
            <a:endParaRPr lang="en-US" sz="889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ценен своими полезными ископаемыми, водой, лесом и уникальными природными комплексами. Но именно богатство природы делает её особенно уязвимой к нагрузке человека.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расселение
</a:t>
            </a:r>
            <a:endParaRPr lang="en-US" sz="889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Населённые пункты расположены редко, а между ними большие расстояния. Это связано с климатом, рельефом и трудностями строительства дорог и коммуникаций.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
</a:t>
            </a:r>
            <a:endParaRPr lang="en-US" sz="889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районы заняты тайгой и плоскогорьями, другие — горами, степями или тундрой. Поэтому карта Восточной Сибири выглядит как мозаика разных природных зон.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территории
</a:t>
            </a:r>
            <a:endParaRPr lang="en-US" sz="889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территории находятся Красноярский край, Иркутская область, Бурятия, Забайкальский край и Республика Саха. Каждый из этих регионов имеет свои особенности природы и расселения.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плато, горы, котловины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и востоке тянутся горные хребты Забайкалья. Они создают резкие перепады высот, узкие проходы и трудные для транспорта участки.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территории составляет Среднесибирское плоскогорье, где возвышенные участки чередуются с широкими долинами. Здесь хорошо заметны следы древних геологических процессов.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 влияет на климат, речную сеть и размещение городов. Поэтому население и транспорт здесь распределены неравномерно, а освоение территории идёт поэтапно.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хребтами расположены котловины и понижения, в которых удобнее селиться людям и прокладывать дороги. Такие участки часто становятся центрами хозяйственной жизни.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 очень сурового к умеренному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резко континентальный: зимой воздух сильно охлаждается, а летом быстро прогревается. Из-за этого сезоны резко отличаются друг от друга.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сезоны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большой протяжённости территории здесь встречаются разные климатические пояса и природные условия. Подумайте: где в Восточной Сибири холоднее всего, а где климат ближе к умеренному?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размышления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лето заметно мягче и длиннее, чем на севере. Там чаще можно увидеть тёплые дни, пригодные для земледелия и активной жизни на открытом воздухе.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тёплый юг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Якутии морозы могут опускаться ниже −50 °C, особенно в ясную и безветренную погоду. Такие условия требуют очень тёплой одежды и надёжного жилья.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зима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как артерии региона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Енисей, Лена, Ангара и Нижняя Тунгуска — главные водные артерии региона. Они связывают разные районы и уносят воды далеко на север, к морям Северного Ледовитого океана.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региона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сеть Восточной Сибири не только формирует природу, но и поддерживает хозяйство людей. Она влияет на энергетику, рыболовство, транспорт и размещение городов.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освоения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долго служили дорогами для первопроходцев, торговцев и местных жителей. Там, где суша была непроходимой, именно вода позволяла перемещаться и осваивать территорию.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влаги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болота помогают удерживать влагу и выравнивать сток рек. Они уменьшают резкие колебания воды и поддерживают жизнь многих растений и животных.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тундра и болота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площади Восточной Сибири. В ней преобладают лиственница, сосна и кедр, приспособленные к долгой зиме и короткому лету.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моховые участки хранят воду и углерод, но очень чувствительны к пожарам и потеплению. Их состояние напрямую связано с климатом всей территории.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Хрупкие экосистемы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севернее начинается тундра с холодными ветрами, бедной почвой и низкой растительностью. Здесь особенно заметно влияние вечной мерзлоты и короткого лета.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тундра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продвижением на север тайга постепенно сменяется лесотундрой. Деревья становятся ниже и реже, а открытых пространств и мхов становится больше.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северу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9600" y="1328332"/>
            <a:ext cx="2005200" cy="15959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9050" y="1328332"/>
            <a:ext cx="2005200" cy="15959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8500" y="1328332"/>
            <a:ext cx="2005200" cy="15959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в фактах и образах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поражает прежде всего глубиной и прозрачностью воды. Это озеро изучают учёные со всего мира, потому что его древняя экосистема сохранилась в особом природном состоянии.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861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для науки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6257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берегах Байкала можно увидеть нерпу, а в воде — байкальского омуля и редкие организмы, которых больше нет нигде. Эти виды делают озеро настоящим природным музеем.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26257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Байкала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3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вода Байкала зависит от чистоты притоков, лесов вокруг берега и бережного отношения людей. Даже небольшое загрязнение может заметно повлиять на хрупкий баланс.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7653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воды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9049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приезжают сюда за пейзажами, но посещение требует осторожности. Чтобы сохранить Байкал, важно не разрушать берега, не засорять воду и соблюдать правила в заповедных местах.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9049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туризм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 его особая природа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лежит между горными хребтами, поэтому его берега часто крутые и живописные. Такое положение создаёт особый микроклимат и защищает многие природные сообщества.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среди гор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для путешественников позволяют увидеть Байкал с берега и с воды, но требуют аккуратного поведения. Сохранение озера зависит от того, насколько бережно люди относятся к его природе.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ответственность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озера работают научные станции и охраняемые территории. Они помогают изучать природу Байкала и следить за тем, чтобы хозяйственная нагрузка не разрушала экосистему.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охрана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встречаются леса, степные участки и каменистые склоны. Именно разнообразие природных условий помогает здесь существовать множеству растений и животных.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берега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 — важная часть сырьевой специализации Восточной Сибири: именно здесь добывают значительную долю российских драгоценных камней, что влияет на экономику и транспорт.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
</a:t>
            </a:r>
            <a:endParaRPr lang="en-US" sz="5771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российских алмазов добывается в Якутии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АЛРОСА, годовой отчёт; школьный курс географии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разведки до рекультивации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добычи и восстановления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культура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живут русские, буряты, якуты, эвенки, тувинцы и другие народы. У каждого народа есть свои традиции, язык, кухня и способы приспособления к суровой природе.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память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песни, сказания и родные языки сохраняют память о прошлом. Они помогают детям и взрослым чувствовать связь с предками, землёй и природой родного края.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важны оленеводство, рыболовство, охота и сезонные переезды. Эти занятия помогают жить в условиях длинной зимы, больших расстояний и разной доступности природных ресурсов.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образ жизни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заставляет выбирать очень тёплую одежду, обувь и многослойные ткани. Это не только удобно, но и жизненно важно в морозы и при сильном ветре.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лес и животные воспринимаются как часть общего мира, а не просто как ресурсы. Поэтому в традициях много правил уважительного и осторожного отношения к ним.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природе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ценятся переносные и легко собираемые жилища, потому что некоторым группам приходилось часто менять место стоянки. Форма дома всегда зависела от природы и образа жизни.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Хозяйство, праздники и искусство тесно связаны с ландшафтом. Когда меняется погода, сезон или кормовая база, меняются и занятия людей, и ритм всей жизни.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сезонам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рассказывает о путешественниках, духах мест и испытаниях в дороге. Такие сюжеты помогают объяснить, как человек должен вести себя в тайге, на реках и в горах.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 сказаниях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освоения региона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сибирским рекам и зимним дорогам землепроходцы добирались к новым землям, где позже появились первые остроги и торговые пути.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маршруты исследователей стали основой карт, дорог и городов, которые связали Восточную Сибирь с остальной частью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освоения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берегам Байкала и Лены приходили новые отряды, возникали поселения, а территория постепенно включалась в хозяйственную и административную систему государства.
</a:t>
            </a:r>
            <a:endParaRPr lang="en-US" sz="94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Дежнёв и Ерофей Хабаров расширили знания о восточных землях, описывая реки, перевалы и удобные маршруты для движения людей и грузов.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 походы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ключевые линии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линий движения показывает, что в Восточной Сибири транспорт всегда подстраивался под расстояния, рельеф и размещение населения.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были первыми, а железные дороги закрепили связь региона с центром и северными районами.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и школьной географии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 — центры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 — один из старейших городов Сибири. Он связан с историей освоения, находится недалеко от Байкала и известен деревянной застройкой и культурными памятниками.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расположен на Енисее и играет важную роль в промышленности, науке и образовании. Это один из крупнейших городов региона с сильными транспортными связями.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 — главный город республики Саха и один из самых холодных крупных городов мира. Его жизнь особенно тесно связана с вечной мерзлотой и северными условиями.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расположены именно так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здесь не случайны: им нужны вода, энергия, транспорт и рабочие места. Поэтому они выросли у рек, ГЭС, месторождений и железных дорог.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размещение городов сильнее всего влияют транспорт и ресурсы, а большие расстояния делают такие центры особенно важными для региона.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 и школьной географии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современные вызовы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быстро распространяются в тайге и вредят животным, лесу и воздуху. Особенно опасны засушливые периоды, когда огонь трудно остановить на больших пространствах.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 тайге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8170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Байкал растёт из-за туризма и хозяйственной деятельности. Озеру помогают заповедные зоны, ограничения для загрязняющих работ и бережное поведение посетителей.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8170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под защитой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76275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сокращает численность редких животных и нарушает природный баланс. Чтобы этого избежать, нужны охрана территорий, правила охоты и экологическое просвещение.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76275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065425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 берегов связано с добычей ресурсов, бытовыми отходами и неосторожным туризмом. Для водоёмов это опасно, потому что они долго восстанавливаются.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065425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воды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377085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вечной мерзлоты меняет грунты, дороги и здания. Там, где почва становится менее прочной, приходится перестраивать инфраструктуру и усиливать контроль за состоянием построек.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77085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и грунты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320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главный вопрос прост: Байкал — самое глубокое озеро Земли. Его глубина около 1642 метров делает его уникальным и очень известным во всём мире.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 глубина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почему люди здесь живут неравномерно? Города и посёлки тянутся к рекам, дорогам и месторождениям, потому что именно они помогают осваивать огромную территорию.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людей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какие ещё природные «рекордсмены» есть в регионе. Тайга, вечная мерзлота, крупные реки и богатые ресурсы вместе создают особый образ Восточной Сибири.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запомнилось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важна для всей страны: здесь соединяются вода, лес, полезные ископаемые и уникальная природа. Будущее региона зависит от того, насколько бережно люди будут относиться к его богатствам.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Сибирь: край силы и ответственности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2026-07-27T01:36:52Z</dcterms:created>
  <dcterms:modified xsi:type="dcterms:W3CDTF">2026-07-27T01:36:52Z</dcterms:modified>
</cp:coreProperties>
</file>