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повествование и почему это важно для анализа повести?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сюжет повести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 школьном анализе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удобна для разбора: она не так велика, как роман, но уже позволяет увидеть сложный конфликт, развитие героя и смысл отдельных эпизодов.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отвечает на вопрос, что происходит в произведении: какие события ведут к конфликту, как он развивается и чем завершается.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композиция: два разных понятия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показывает, как автор располагает эти события в тексте: где ставит описание, диалог, ключевую сцену и отступление.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сюжет можно подать по-разному, если изменить порядок эпизодов, их объём или место самой важной сцены.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сюжета повести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частей помогает увидеть движение конфликта и его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знакомит читателя с местом, временем и общим настроением повести. Иногда уже в первых строках становится понятно, спокойный это мир или напряжённый.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сразу узнать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первые детали автор показывает героя: его привычки, внешний вид, окружение. Пейзаж, интерьер и начальная сцена помогают почувствовать тон всего произведения.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рост конфликта, но и смену темпа: автор может замедлять повествование описаниями или ускорять его короткими сценами.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 учебного анализа, 2026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напряжение в повести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острая точка приходится на кульминацию, а затем напряжение ослабевает, чтобы читатель увидел итог столкновения.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и основной конфликт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Событие-пуск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возникает там, где привычный ход жизни нарушается. Это может быть неожиданная новость, спор, просьба о помощи или трудная задача, которую уже нельзя отложить.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сталкивается с другим человеком, правилами общества, обстоятельствами или природой. Такой конфликт заметен в поступках, репликах и столкновениях интересов.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сомнения, страх, чувство вины и выбор между двумя верными, но трудными решениями. Такой конфликт раскрывает характер глубже, чем простое действие.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конфликт делает повесть напряжённой и значимой. Без него события были бы просто чередой эпизодов, а не историей с развитием и смыслом.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каждая часть текста работает на общий смысл произведения.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связаны между собой: каждый следующий шаг усиливает смысл предыдущего и ведёт к финалу.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Композиционные элементы повести и их роль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теории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действия: эпизоды и повороты сюжета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завязки герой сталкивается с первой трудностью. Она показывает, насколько он готов действовать, и сразу задаёт направление дальнейшему развитию.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персонажи, которые помогают, мешают или заставляют героя пересмотреть своё отношение к происходящему. Сюжет становится сложнее и интереснее.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разговор, ошибка или неожиданная новость меняют ход действия. Герой начинает понимать, что прежнего пути уже нет.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 решению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финальных эпизодах развитие действия подводит читателя к решающему моменту. Здесь особенно заметны взросление, выбор и ответственность героя.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это сцена, где конфликт достигает предела и герой уже не может оставаться в стороне. Его поступок или отказ от действия показывает, что для него действительно важно.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момент особенно заметны характер, смелость, страх, совесть и умение отвечать за выбор. Именно поэтому кульминация запоминается сильнее всего и определяет впечатление от повести.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Кульминация: решающий момент повести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показывает, чем завершилось столкновение героев и к чему привели их решения. Здесь становится ясно, кто изменился, кто оказался прав и какие последствия имели поступки персонажей.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и смысл финала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может быть закрытым: тогда читатель получает ответы на главные вопросы и видит окончательный итог событий. Открытый финал оставляет пространство для догадок, обсуждения и личных выводов.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развязка важна не только как конец действия, но и как часть авторского замысла. Через финальную сцену особенно отчётливо раскрывается главная мысль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время помогают понять атмосферу произведения и логику перемен в жизни героя.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теоретических признаков композиции повести, 2026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время в повести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место действия и последовательное время: именно они создают основу повествования, а отступления и пропуски уточняют смысл отдельных эпизодов.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которые связывают части повести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пейзаж и интерьер не только создают картину места и времени, но и помогают читателю переходить от одного эпизода к другому, сохраняя цельность впечатления.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оживляет действие и показывает отношения между героями. Через разговоры автор может передать скрытый конфликт, изменить ритм сцены и незаметно подвести к важному повороту.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объединяют разные части текста, напоминая о главной теме. Они работают как нить, которая соединяет начало, середину и финал повести.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художественная деталь усиливают выразительность сцены. С их помощью автор подчёркивает различие характеров, настроений и поступков, а также намекает на более глубокий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сюжета и композиции повести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увидеть, как события, характер героя и авторская мысль соединяются в единое произведение.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40066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21146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7631" y="549041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 и точка зрения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повествование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события передаёт автор, читатель видит картину шире: понятны причины поступков, связи между эпизодами и общая оценка происходящего. Такое повествование часто помогает заметить скрытый смысл деталей.
</a:t>
            </a:r>
            <a:endParaRPr lang="en-US" sz="1039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рассказ ведётся от лица героя, события кажутся ближе и эмоциональнее. Читатель узнаёт только то, что замечает сам персонаж, поэтому его ошибки, сомнения и страхи становятся особенно заметными.
</a:t>
            </a:r>
            <a:endParaRPr lang="en-US" sz="1075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точки зрения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зрения определяет, кому читатель больше сочувствует и какие эпизоды кажутся важнее. Один и тот же поступок может выглядеть по-разному в зависимости от того, кто его рассказывает.
</a:t>
            </a:r>
            <a:endParaRPr lang="en-US" sz="11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композиция влияет на восприятие повести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композиционные приёмы управляют темпом чтения, напряжением и пониманием финала.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Композиционные решения меняют не только порядок событий, но и чувство читателя: темп, напряжение и глубину восприятия финала.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композиции повести, 2026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приёмы работают не по отдельности: чаще всего они усиливают друг друга внутри одной сцены или главы.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композиционных приёмов, 2026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частей повести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средствами цельности становятся повтор мотива, диалог и деталь: они помогают удерживать внимание и связывать эпизоды в общий сюжет.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сцены и выразительная деталь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пуговица на ладони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долго молчал, а потом раскрыл ладонь, где лежала старая пуговица. Она казалась мелочью, но именно с неё начался разговор о прошлом, ошибке и доверии. В этой сцене один предмет заменил длинное объяснение.
</a:t>
            </a:r>
            <a:endParaRPr lang="en-US" sz="1154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не было прочитано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лежал конверт, но никто не спешил его открыть. Напряжение росло именно из-за этой паузы: бумажный лист стал важнее слов и превратил обычный вечер в момент выбора.
</a:t>
            </a:r>
            <a:endParaRPr lang="en-US" sz="114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пустой комнате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было тихо, и только занавеска слегка двигалась от ветра. Окно стало центром сцены: через него герой увидел двор, вспомнил друзей и понял, что больше не может оставаться прежним.
</a:t>
            </a:r>
            <a:endParaRPr lang="en-US" sz="12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кратко формулировать сюжет и композицию повести
</a:t>
            </a:r>
            <a:endParaRPr lang="en-US" sz="2404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тему, главных героев и основной конфликт. Это помогает сразу показать, о чём произведение и вокруг чего строится его действие.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кратко перечислите этапы сюжета: экспозицию, завязку, развитие действия, кульминацию и развязку. Не пересказывайте всё подряд, а отмечайте только главное.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упомяните детали, которые особенно важны для понимания героя и настроения. Пейзаж, портрет, диалог или предметная деталь часто раскрывают авторскую мысль точнее длинного пересказа.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сделайте вывод о финале: закрытый он или открытый, что изменилось в герое и какой смысл приобретает завершение повести в целом.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Разбирая сюжет и композицию, мы видим не просто цепочку событий, а продуманный порядок, который помогает понять героя, напряжение действия и главную мысль повести.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сюжет: ключ к пониманию повести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2026-05-19T03:22:39Z</dcterms:created>
  <dcterms:modified xsi:type="dcterms:W3CDTF">2026-05-19T03:22:39Z</dcterms:modified>
</cp:coreProperties>
</file>