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П.И. Чайковский и опера «Пиковая дама»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о любви, тайне и страшном выборе, написанная музыкой Чайковского.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 году Чайковский быстро создал «Пиковую даму», а текст написал его брат Модест. Премьера прошла в Мариинском театре и сразу привлекла внимание зрителей.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музыкальная драма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Пётр Ильич Чайковский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жил в 1840–1893 годах и стал одним из самых известных русских композиторов. Он писал балеты, симфонии, концерты и оперы.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 очень мелодичная: в ней легко услышать радость, грусть, тревогу и надежду. Поэтому даже сложные истории у него звучат понятно и трогательно.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умел рассказывать о героях без слов, только звуками оркестра и голосами певцов. Это делает его музыку особенно живой для детей и взрослых.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Повесть, с которой всё началось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оперы стала повесть А.С. Пушкина «Пиковая дама». Из небольшой истории о загадке Чайковский создал большую и очень напряжённую музыкальную драму.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тайна сюжета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Петербург в свете и тени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есть балы, карточная игра, старинные дома и ночные тайны. Петербург помогает почувствовать, что за красивым фасадом скрывается опасность.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хранит секрет, а Томский рассказывает о чудесном выигрыше. Эти персонажи помогают увидеть, как любовь, страх и жадность сталкиваются друг с другом.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оперы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— офицер, который мечтает о богатстве и всё сильнее думает о тайне трёх карт. Его желание становится главным двигателем сюжета.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— добрая и ранимая девушка, которая искренне любит Германна. Через неё в опере звучат нежность, надежда и печаль.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опере «Пиковая дама»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чувств и тревоги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плавные темы звучат тогда, когда герои надеются на счастье. Они словно подсказывают: в этой истории ещё есть место доброму чувству.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мелодии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Лиза, музыка становится теплее и нежнее. Чайковский помогает услышать её доброту и понять, как сильно она переживает.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любви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опасных сценах оркестр звучит резко и напряжённо. Так музыка будто шепчет: сейчас герои стоят совсем близко к беде.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моменты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соединяет тихие паузы, волнующие аккорды и яркий звук инструментов. Из-за этого зритель почти физически чувствует страх, радость и ожидание.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оркестра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запоминающиеся музыкальные сцены
</a:t>
            </a:r>
            <a:endParaRPr lang="en-US" sz="29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Бал, где всё начинается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Пышный бал открывает мир оперы: свет, музыка, движение и тайные взгляды. Именно здесь Германн впервые замечает Лизу. Сцена звучит красиво, но в ней уже чувствуется скрытое напряжение.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Лизы и её печаль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Ария Лизы раскрывает её мягкий, ранимый характер. В музыке слышны любовь и тревога, будто сердце героини говорит громче слов. Поэтому этот эпизод запоминается особенно быстро.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Карточная сцена и страшная развязка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игры оркестр становится почти как тревожный звонок. Повторяющиеся музыкальные темы помогают узнать момент, когда надежда Германна начинает рушиться. Сцена звучит как предупреждение о беде.
</a:t>
            </a:r>
            <a:endParaRPr lang="en-US" sz="10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карты как главная тайна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в разговоре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Томский рассказывает о тайне трёх карт. История кажется почти сказочной, но уже в ней есть обещание опасного выигрыша.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Одержимость Германна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начинает верить, что секрет сделает его богатым. Мысль о лёгкой победе постепенно вытесняет осторожность и доброту.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итог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не приносит счастья: Германн идёт к проигрышу и беде. Опера напоминает, что жадность редко заканчивается добром.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ctr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старинный Петербург с балами, садами и холодной ночной тайной.
</a:t>
            </a:r>
            <a:endParaRPr lang="en-US" sz="951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городе история звучит особенно загадочно. Красота и строгость Петербурга делают беду Германна ещё заметнее.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П.И. Чайковский, опера «Пиковая дама»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— светлый образ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в опере выглядит очень доброй и искренней. Она любит Германна по-настоящему, но в её сердце живут тревога, грусть и надежда на счастье.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музыкальные темы звучат мягко, нежно и немного печально. Через Лизу Чайковский показывает, как светлая любовь может столкнуться с жестокой судьбой.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и его ошибка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Германн кажется смелым и собранным человеком, который умеет держать себя в руках. Но одна мысль о богатстве постепенно заслоняет всё остальное.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всё сильнее привлекает тайна трёх карт. Ради неё он перестаёт замечать чувства других людей и начинает действовать холодно и жестоко.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давит на окружающих, чтобы узнать секрет, и сам запутывается в страхе и надежде. Навязчивая идея делает его всё менее разумным.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он теряет любовь, покой и совесть. Опера показывает, как опасно, когда одна мечта становится важнее человека и добра.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путь к тайне приводит к беде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опере показывает, как одно решение Германна запускает цепочку трагических последствий.
</a:t>
            </a:r>
            <a:endParaRPr lang="en-US" sz="14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 сегодня считают одной из самых известных опер русского театра. Его ставят снова и снова, потому что история остаётся понятной и сильной.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успех оперы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«Пиковая дама» впервые прозвучала в 1890 году в Мариинском театре в Санкт-Петербурге. Публика сразу почувствовала силу этой музыкальной драмы.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быстро вошла в репертуар многих театров. Зрителей привлекли яркие персонажи, напряжённый сюжет и очень выразительная музыка Чайковского.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рассказывают о чувствах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часто звучат плавно и мягко, когда на сцене появляются любовь, надежда или тихая печаль. Музыка будто разговаривает с нами без слов.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инструменты и громкий оркестр помогают передать страх, волнение и резкие повороты сюжета. Сразу понятно: сейчас в истории что-то случится.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оперу особенной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«Пиковой даме» литературный сюжет Пушкина превращается в живой музыкальный спектакль. Мы не только следим за событиями, но и слышим внутренний мир героев.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соединяет напряжённые сцены и красивые лирические эпизоды. Благодаря этому опера звучит как история, в которой рядом живут тревога, любовь и надежда.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понять даже то, о чём герои молчат. Поэтому слушатель легко чувствует их страх, растерянность и боль, будто всё происходит рядом.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125" y="1587500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302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любопытных фактов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создал оперу очень быстро. Он работал над ней почти без пауз, словно торопился успеть рассказать эту сильную историю музыкой.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Либретто брата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для оперы написал Модест Чайковский, брат композитора. Именно он помог превратить пушкинскую повесть в сценическое действие.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«Пиковую даму» часто ставят в театрах разных стран. История о тайне, любви и ошибке легко запоминается и волнует зрителей.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напоминает, что жадность и страх могут привести к беде. Если человек думает только о выигрыше, он легко теряет друзей, любовь и спокойствие.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Германна и Лизы учит беречь чувства других людей и вовремя останавливаться. Не всякая тайна приносит счастье, даже если сначала кажется очень заманчивой.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— это музыкальный спектакль, где герои не только играют роли, но и поют. В ней история звучит особенно ярко и живо.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маленького слушателя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Ария — большая песня одного героя. В арии персонаж как будто рассказывает о своих чувствах всем зрителям сразу.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Либретто — это текст оперы. Оркестр — группа музыкальных инструментов, которая помогает сценам звучать громко, нежно или тревожно.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короткая музыкальная мысль, которая повторяется. По ней можно узнать героя, чувство или важный момент истории.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«Пиковая дама»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опера соединяет красивую музыку, сильные чувства и увлекательную тайну. Чайковский показал, как любовь, страх и выбор меняют судьбу человека, и поэтому произведение трогает сердца до сих пор.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2026-05-24T22:46:31Z</dcterms:created>
  <dcterms:modified xsi:type="dcterms:W3CDTF">2026-05-24T22:46:31Z</dcterms:modified>
</cp:coreProperties>
</file>