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стихотворения о природе и внимательном взгляде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Ручей, трава и дорожка — маленькие чудеса в детских стихах.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знакомом мире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тексты легко понять первокласснику: в них есть вода, трава, цветы, тропинка и летний день. Простые слова помогают увидеть красоту и услышать музыку поэзии.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и стихотворение «Ручей»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писала для детей просто и тепло, чтобы каждое слово было понятно и приятно на слух. В её стихах чувствуется доверие к маленькому читателю.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напоминает маленькую песенку о природе. Он не перегружен деталями, зато сразу вызывает ясный образ живого, весёлого ручья.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«Ручей» особенно важны движение воды и её звонкий голос. Короткие строки создают лёгкий ритм, словно вода сама тихо поёт.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«Ручей»: как выглядит и звучит маленькая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 лёгкая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в стихотворении кажется очень подвижным и лёгким. Он словно торопится вперёд и радуется каждому камешку на своём пути. Картина получается живой и воздушной.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Звон, блеск и 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в тексте слышится журчание воды. Её блеск и прохлада помогают представить солнечный день у лесной или полевой тропинки, где всё тихо и свежо.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14868"/>
            <a:ext cx="423000" cy="43664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стихотворения «Ручей»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движении показывают, как ручей бежит вперёд. Он не стоит на месте, а всё время меняется, и поэтому кажется особенно живым.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 звуком помогают услышать воду почти как музыку. От них возникает ощущение весёлого перезвона, который легко запоминается и радует слух.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ручья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ярким словам ручей представляется блестящим и солнечным. В стихотворении нет тяжести, только лёгкость, свежесть и хорошее настроение.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картина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бодро и немного шаловливо. Ручей будто играет с камешками и тропинкой, поэтому стихотворение хочется прочитать ещё раз.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Озорное чувство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Людмила Ульяницкая и стихотворение «Горел в траве зеленой…»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похож на находку внимательного наблюдателя. Сначала видишь только зелень, а потом замечаешь маленькое чудо, которое словно вспыхнуло прямо перед глазами.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Людмила Ульяницкая создаёт картину летнего дня всего несколькими строками. Ей важно не рассказать длинную историю, а поймать одно яркое мгновение.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зелёная трава, свет и крошечный огонёк среди зелени. Такой образ сразу притягивает взгляд и заставляет остановиться.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огонька в зелёной траве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яркое пятно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стихотворения — крошечная яркая точка среди густой зелени. Она выделяется так резко, что взгляд сам останавливается на ней. Это очень простой, но запоминающийся приём.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сюрприз для глаз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огонёк может напомнить цветок, ягодку или другое маленькое чудо природы. Для иллюстрации подойдут сочная трава, одно яркое пятно и тёплый солнечный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Ульяницкой выразительным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слышатся удивление и радость. Автор смотрит на природу не равнодушно, а с интересом, будто нашёл что-то очень важное и красивое.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действует контраст: спокойная зелёная трава и одно яркое пятно. Благодаря этому образ сразу становится чётким, как будто его можно рассмотреть вблизи.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не отвлекают от главного. Они помогают быстро увидеть картину и удержать её в памяти, словно маленький летний кадр.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желание искать красоту вокруг себя. Даже самый маленький природный знак здесь кажется значительным и почти волшебным.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Яхнин и стихотворение «У дорожки»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рядом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обращает внимание на то, что обычно проходит незамеченным. У самой дорожки оживает маленький мир, полный тихих и интересных деталей.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мелочи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всегда что-то движется: жуки, бабочки, муравьи. Эти крошечные жители делают картину особенно живой и похожей на настоящую находку.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цветы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тропинки можно увидеть травинки, ромашки и другие полевые растения. Они создают ощущение летней свежести и простой, доброй красоты.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Яхнин показывает, как интересно смотреть на мир внимательно. Даже маленький участок у дорожки может стать целой летней историей, если присмотреться.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Ромашки у самой тропинки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дорожки легко заметить ромашки, тонкие травинки и другие полевые цветы. Они растут совсем близко, будто специально ждут внимательного взгляда. Такая картина сразу напоминает тёплый летний день и тихую прогулку.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жизнь в траве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присесть ниже, можно увидеть, как в высокой траве шевелятся жуки, муравьи и бабочки. Всё вокруг кажется живым и занятным, словно природа решила устроить маленький спектакль прямо у земли.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картинка для наблюдения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Тропинка, зелень и крошечные цветы складываются в простую, но очень красивую сцену. В ней нет ничего громкого, зато много свежести, света и поводов улыбнуться. Именно такие детали особенно приятно разглядывать.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дорожки»: что можно увидеть рядом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стихотворения показывают, как много красоты скрыто в самых простых деталях природы.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презентации и перечисленных произведений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текстов мы сравниваем: каждый из них учит замечать обычное как удивительное.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этих стихах выглядит живой и близкой, словно её можно увидеть прямо за окном или во время прогулки по знакомой летней дорожке.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делают стихотворение похожим на маленькую песенку. Поэтому даже простой ручей или тропинка начинают звучать особенно выразительно.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работают как быстрые мазки кисти: они не перегружают текст, а помогают сосредоточиться на одном ярком впечатлении и запомнить его.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выбирают очень точные слова: они не просто называют предмет, а сразу показывают его движение, цвет и звучание, чтобы картина легко возникала в воображении.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делают картину живой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звук и движение в стихах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цвет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зелёную траву, солнечный свет и яркое пятно среди растений. Цвет сразу задаёт настроение и помогает представить летний день.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движение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дорожки всё оживает: трава колышется, маленькие детали меняются, взгляд переходит от одного предмета к другому. Так природа кажется настоящей и близкой.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слышится звук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стихотворении звучит ручей, и картина становится не только видимой, но и слышимой. Слово как будто добавляет тихое журчание и свежесть.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эти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дарят спокойную радость: в них нет тревоги, зато есть мягкий свет, летняя свежесть и ощущение, что мир вокруг дружелюбно открывается читателю.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вызывают и удивление, потому что в самом маленьком можно увидеть красоту. Даже обычная травинка, дорожка или струйка воды становятся чем-то запоминающимся и тёплым.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водой и движением, помогают сразу увидеть живую картину: ручей бежит, журчит, блестит и будто приглашает слушать его голос.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дорожке, цветах и земле приближают текст к реальной жизни. Ребёнок легко узнаёт знакомые детали и понимает, что поэзия говорит о привычном мире.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цвете и свете делают изображение ярким: зелень, огонёк, солнце, трава. Благодаря им стихотворение напоминает маленькую летнюю открытку.
</a:t>
            </a:r>
            <a:endParaRPr lang="en-US" sz="1334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 природы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подходят для урока литературного чтения в 1 классе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 делают чтение звучным и приятным. Такие стихи хочется повторять вслух, а это помогает развивать чувство языка и слуха.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короткие, поэтому первокласснику легко удержать внимание и не потерять мысль. Ребёнок успевает услышать каждое слово и представить картину целиком.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много понятных образов из повседневной жизни: вода, трава, дорожка, цветы. Это помогает читать без лишнего напряжения и с интересом.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даёт хороший повод для разговора о наблюдательности: можно спросить, что дети сами замечали летом, и сравнить их ответы с поэтическими образами.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ручей в солнечной траве
</a:t>
            </a:r>
            <a:pPr algn="l" indent="0" marL="0">
              <a:lnSpc>
                <a:spcPct val="130039"/>
              </a:lnSpc>
              <a:buNone/>
            </a:pPr>
            <a:r>
              <a:rPr lang="en-US" sz="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трава ещё хранит прохладу, а между стеблями быстро бежит тонкий ручей. Он блестит на солнце, звенит и будто торопится куда-то дальше. Рядом легко представить камешки, влажную землю и свежий воздух.
</a:t>
            </a:r>
            <a:endParaRPr lang="en-US" sz="1172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огонёк среди зелени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густой зелёной травы вдруг вспыхивает маленькое яркое пятно. Оно сразу приковывает взгляд, словно крошечный привет от лета. Так хочется подойти ближе и рассмотреть, что именно так красиво светится.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и её маленькие соседи
</a:t>
            </a:r>
            <a:pPr algn="l" indent="0" marL="0">
              <a:lnSpc>
                <a:spcPct val="130039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дорожки жизнь не замирает ни на минуту: там растут травинки, цветы и спрятанные в зелени насекомые. Каждый сантиметр кажется интересным, потому что в нём можно заметить новое маленькое чудо.
</a:t>
            </a:r>
            <a:endParaRPr lang="en-US" sz="1148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настроение в трёх стихотворениях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авторах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воду как живое и звонкое движение. В её стихотворении ручей не просто течёт, а будто разговаривает с читателем и радуется солнцу.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Токмакова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создаёт яркий образ маленького света в зелени. Один короткий взгляд превращается у неё в запоминающуюся летнюю находку.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Ульяницкая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детали у дорожки: траву, цветы, мелких обитателей земли. Благодаря этому привычное место выглядит тихим и очень живым.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Яхнин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сравниваются три стихотворения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Токмаковой главным становится ручей: он звучит, движется и создаёт ощущение свежести. Здесь особенно важно слушать и представлять воду.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Яхнина природа раскрывается через дорожку и всё, что живёт рядом с ней. Его текст помогает увидеть не один предмет, а целый маленький мир.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Ульяницкой центр внимания — яркое пятно в зелёной траве. Этот образ строится на контрасте и вызывает мгновенное удивление и радость.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стихи напоминают: красота часто прячется в самом обычном. Стоит только посмотреть внимательнее — и ручей, трава или дорожка превращаются в маленькое чудо.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2026-05-24T00:24:08Z</dcterms:created>
  <dcterms:modified xsi:type="dcterms:W3CDTF">2026-05-24T00:24:08Z</dcterms:modified>
</cp:coreProperties>
</file>