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времени»: человек, эпоха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Печорина о силе, одиночестве и ответственности за поступки.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вырос из тревожной эпохи 1830-х годов: после декабристов общество стало осторожнее, а чувство цели у многих молодых людей ослабло. Лермонтов показывает поколение без ясной опоры и создаёт один из первых ярких образов «лишнего человека».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Лермонтова и его время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и печатался роман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1837–1839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отдельные повести, которые позже войдут в роман. Сначала они существуют как самостоятельные истории.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1839–1840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повестей публикуется по отдельности. Читатели знакомятся с Печориным постепенно, через разные эпизоды и точки зрения.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полный текст романа. Разрозненные истории соединяются в единое произведение с продуманной композицией.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последовательность глав романа отличается от внутренней хронологии событий.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глав и логика чтения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Григория Печорина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— молодой офицер из дворянской среды. Он умён, образован, умеет внимательно наблюдать за людьми и быстро замечает их слабости и скрытые намерения.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герой часто кажется холодным и уставшим. Он много думает о себе, но не находит внутреннего покоя, поэтому его сила нередко оборачивается одиночеством.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 Печорина с разных сторон и лучше понять проблемы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персонажи подчёркивают разные стороны характера Печорина и главные темы произведения.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Ю. Лермонтова «Герой нашего времени»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увлекается Бэлой, и это чувство сначала кажется ему сильным и необычным. Однако он быстро теряет интерес, когда новизна проходит.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«Бэла»: любовь, похищение и трагический итог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Бэлы особенно трагична, потому что она не может защитить себя. Через этот сюжет Лермонтов раскрывает эгоизм Печорина и цену его равнодушия.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строится на чужом вмешательстве: Азамат помогает похищению, а Казбич становится источником опасности. Так роман показывает, как одна страсть запускает цепь бедствий.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искренне радуется возможной встрече с Печориным и ждёт тепла. Для него память о прошлом связана с дружбой и человеческой близостью.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ведёт себя сдержанно и почти равнодушно. Его короткий, формальный разговор ранит штабс-капитана сильнее, чем открытая ссора.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особенно выразителен именно благодаря контрасту характеров: простота и доверчивость сталкиваются с холодной замкнутостью.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люди по-разному понимают верность, благодарность и память. Для одного это чувство, для другого — почти ничего не значащий эпизод.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«Максим Максимыч»: встреча и разочарование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«Тамань»: опасность и случайность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попадает в таинственную среду у моря и замечает странное поведение незнакомых людей. Атмосфера сразу становится тревожной и загадочной.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раскрывается
</a:t>
            </a:r>
            <a:pPr algn="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контрабандистами, слепым мальчиком и девушкой. Он пытается понять происходящее и невольно вмешивается в опасную игру.
</a:t>
            </a:r>
            <a:endParaRPr lang="en-US" sz="1310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не приносит ясной победы или ответа. Повесть оставляет ощущение случайности и показывает, что любопытство Печорина часто ведёт к риску.
</a:t>
            </a:r>
            <a:endParaRPr lang="en-US" sz="12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Печорина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сильные качества героя, но и то, как они меняются под влиянием внутренней усталости.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сочетает талант и волю с холодностью и скукой, поэтому остаётся сложным и противоречивым героем.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роману М. Ю. Лермонтова «Герой нашего времени»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Пятигорске Печорин оказывается среди людей, для которых важны впечатление, репутация и умение нравиться. Здесь он быстро замечает слабости окружающих и начинает тонкую игру чувств.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Княжна Мери становится для героя не только объектом внимания, но и частью его внутреннего эксперимента. Печорин проверяет, как легко вызвать интерес и управлять чужими ожиданиями.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«Княжна Мери»: светское общество и психологическая борьба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 Грушницким превращает светское знакомство в напряжённую психологическую борьбу. За внешней вежливостью скрываются ревность, самолюбие и желание победить любой ценой.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Веры показывает, что Печорин способен помнить о настоящем чувстве, но не умеет беречь его. Поэтому повесть раскрывает не только его ум, но и душевную пустоту.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Грушницкий стремится казаться разочарованным и загадочным героем, хотя его поведение часто выглядит искусственным. Он живёт позой и хочет, чтобы его постоянно замечали.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Пятигорское общество строится на разговорах, моде и скрытом соперничестве. Люди внимательно следят друг за другом, легко верят слухам и ценят внешнее впечатление больше, чем искренность.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Печорин выделяется умом и наблюдательностью, но не становится нравственным примером. Он лучше других видит фальшь, однако сам тоже участвует в жестокой игре.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Грушницкий и светское общество Пятигорска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30272"/>
            <a:ext cx="305255" cy="27133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Веры и тема настоящего чувства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любит Печорина давно и не отказывается от своего чувства, даже понимая его противоречивый характер. В её отношении нет желания блеснуть или победить.
</a:t>
            </a:r>
            <a:endParaRPr lang="en-US" sz="136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видит в Печорине не только сильного и умного человека, но и его внутреннюю усталость. Поэтому Вера относится к нему спокойно и без наивных иллюзий.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чувство не связано со светской игрой, сплетнями и выгодой. Через Веру Лермонтов показывает любовь, которая остаётся честной, тихой и глубокой, даже когда она приносит боль.
</a:t>
            </a:r>
            <a:endParaRPr lang="en-US" sz="13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Печорина и Грушницкого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4849" y="2158063"/>
            <a:ext cx="2109156" cy="132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между героями растёт из-за ревности, уязвлённого самолюбия и желания выглядеть сильнее другого. Окружающие тоже подталкивают ситуацию к опасной развязке.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6149" y="2158063"/>
            <a:ext cx="2109156" cy="132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дуэль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поединка открывается вся жестокость этой истории. Формальные правила чести уже не спасают людей от лжи, страха и морального падения.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094749" y="2158063"/>
            <a:ext cx="2109156" cy="132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выстрела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остаётся победителем только внешне. На деле дуэль не приносит ему облегчения и заставляет почувствовать тяжесть собственного поступка.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«Фаталисте» Лермонтов ставит вопрос, может ли человек полностью распоряжаться своей жизнью. События повести заставляют героев задуматься о предопределённости и случайности.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не объясняет мир просто и однозначно. Она показывает, что человек всё равно отвечает за свои решения, даже если не может знать будущего.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«Фаталист»: человек и судьба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Вулича, пистолета и внезапной гибели создаёт тревожное ощущение, будто судьба уже сделала свой выбор. Но Печорин не принимает готовый ответ и проверяет всё сам.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личные переживания Печорина тесно связаны с эпохой, людьми вокруг него и постоянным внутренним разладом.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одиночество и вопрос судьбы; остальные темы поддерживают образ героя и показывают разные стороны его характера.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романа М. Ю. Лермонтова «Герой нашего времени»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соединяет рассказ со стороны, дневниковые записи Печорина и авторские пояснения. Благодаря этому читатель видит события сразу под несколькими углами.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повествования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способ показа Печорина: его оценивают другие персонажи, он сам пишет о себе, а поступки подтверждают или опровергают его слова.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точный и сдержанный. Короткие детали, выразительные диалоги и портретные штрихи помогают понять характер героя без длинных нравоучений.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романе: разные картины одного пространства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 военная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романе связан не только с красотой, но и с трудной службой офицеров. Крепости, перевалы и долгие переезды создают ощущение напряжённой, опасной жизни. Природа здесь кажется величественной, но человеку приходится постоянно быть настороже.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Пятигорск и Тамань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Пятигорске Кавказ предстает как место встреч, разговоров и скрытых конфликтов, а в Тамани — как берег тайн и ночной опасности. Эти разные картины показывают, что одно пространство может быть одновременно мирным и тревожным.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стал одним из первых русских романов, где так глубоко показан внутренний мир героя. Лермонтов делает чувства, мысли и сомнения важнее внешних приключений.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Печорина помог точнее увидеть тип «лишнего человека» — умного, сильного, но не нашедшего своего места. Этот образ повлиял на многих писателей XIX 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до сих пор читают в школе, потому что он задаёт важные вопросы о выборе, ответственности и смысле жизни. Они понятны даже современному подростку.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русской литературы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«Герой нашего времени» важен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Лермонтова показывает человека умного и сильного, но внутренне несчастного. История Печорина помогает понять, как трудно жить без цели, не причиняя боли другим.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2026-05-23T02:12:40Z</dcterms:created>
  <dcterms:modified xsi:type="dcterms:W3CDTF">2026-05-23T02:12:40Z</dcterms:modified>
</cp:coreProperties>
</file>