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jpe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попробовать себя в роли писателя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Освойте искусство самовыражения через письмо на английском языке.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писателем?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выражать свои мысли, эмоции и истории письменно. Примеры вдохновляющих авторов для подростков — Джоан Роулинг, Джон Грин, Кэтрин Патерсон, Ася Куварзина. Это способ развивать воображение и навыки общения.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106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6000" y="1250142"/>
            <a:ext cx="2106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1775" y="1250142"/>
            <a:ext cx="2106000" cy="16617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77775" y="1252642"/>
            <a:ext cx="2106000" cy="166176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Жанры: что можно писать подростку?
</a:t>
            </a:r>
            <a:endParaRPr lang="en-US" sz="2700" dirty="0"/>
          </a:p>
        </p:txBody>
      </p:sp>
      <p:sp>
        <p:nvSpPr>
          <p:cNvPr id="1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476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Рассказы: жизнь и фантазии
</a:t>
            </a:r>
            <a:endParaRPr lang="en-US" sz="900" dirty="0"/>
          </a:p>
        </p:txBody>
      </p:sp>
      <p:sp>
        <p:nvSpPr>
          <p:cNvPr id="20" name="Text 3"/>
          <p:cNvSpPr txBox="1"/>
          <p:nvPr/>
        </p:nvSpPr>
        <p:spPr>
          <a:xfrm>
            <a:off x="465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позволяют описывать реальные события или создавать вымышленные миры. Это тренирует умение строить сюжет и развивать персонажей на английском языке.
</a:t>
            </a:r>
            <a:endParaRPr lang="en-US" sz="800" dirty="0"/>
          </a:p>
        </p:txBody>
      </p:sp>
      <p:sp>
        <p:nvSpPr>
          <p:cNvPr id="21" name="Text 4"/>
          <p:cNvSpPr txBox="1"/>
          <p:nvPr/>
        </p:nvSpPr>
        <p:spPr>
          <a:xfrm>
            <a:off x="2582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поэмы: язык чувств
</a:t>
            </a:r>
            <a:endParaRPr lang="en-US" sz="900" dirty="0"/>
          </a:p>
        </p:txBody>
      </p:sp>
      <p:sp>
        <p:nvSpPr>
          <p:cNvPr id="22" name="Text 5"/>
          <p:cNvSpPr txBox="1"/>
          <p:nvPr/>
        </p:nvSpPr>
        <p:spPr>
          <a:xfrm>
            <a:off x="2571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формы учат выражать эмоции через рифму и ритм. Стихи помогают почувствовать мелодику английского языка и развивают творческое мышление.
</a:t>
            </a:r>
            <a:endParaRPr lang="en-US" sz="800" dirty="0"/>
          </a:p>
        </p:txBody>
      </p:sp>
      <p:sp>
        <p:nvSpPr>
          <p:cNvPr id="23" name="Text 6"/>
          <p:cNvSpPr txBox="1"/>
          <p:nvPr/>
        </p:nvSpPr>
        <p:spPr>
          <a:xfrm>
            <a:off x="4688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и дневники: размышления
</a:t>
            </a:r>
            <a:endParaRPr lang="en-US" sz="900" dirty="0"/>
          </a:p>
        </p:txBody>
      </p:sp>
      <p:sp>
        <p:nvSpPr>
          <p:cNvPr id="24" name="Text 7"/>
          <p:cNvSpPr txBox="1"/>
          <p:nvPr/>
        </p:nvSpPr>
        <p:spPr>
          <a:xfrm>
            <a:off x="4677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и дневники формируют умение анализировать опыт и выражать мнения. Это развивает критическое мышление и умение ясно строить мысли письменно.
</a:t>
            </a:r>
            <a:endParaRPr lang="en-US" sz="800" dirty="0"/>
          </a:p>
        </p:txBody>
      </p:sp>
      <p:sp>
        <p:nvSpPr>
          <p:cNvPr id="25" name="Text 8"/>
          <p:cNvSpPr txBox="1"/>
          <p:nvPr/>
        </p:nvSpPr>
        <p:spPr>
          <a:xfrm>
            <a:off x="6794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 блоги: современные жанры
</a:t>
            </a:r>
            <a:endParaRPr lang="en-US" sz="900" dirty="0"/>
          </a:p>
        </p:txBody>
      </p:sp>
      <p:sp>
        <p:nvSpPr>
          <p:cNvPr id="26" name="Text 9"/>
          <p:cNvSpPr txBox="1"/>
          <p:nvPr/>
        </p:nvSpPr>
        <p:spPr>
          <a:xfrm>
            <a:off x="6783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сочетают текст и иллюстрации, делая повествование ярким. Блоги позволяют делиться мыслями в интернете и практиковать живой разговорный стиль.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для творчества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поездки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внимание к окружающему открывают необычные сюжеты и обогащают воображение, делая тексты живыми.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фильмы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просмотр дают множество идей, обогащая словарный запас и помогая почувствовать разные стили рассказа.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заметок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интересные мысли и идеи на английском — это источник вдохновения и материал для будущих рассказов.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эмоции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мелодии пробуждают настроение, помогают выразить чувства через текст и найти новые темы для творчества.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повышает эмоциональный интеллект, помогает лучше понимать себя и уверенней общаться на иностранном языке.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писать полезно подростку?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словарного запаса и умение строить грамматически правильные предложения улучшают владение английским языком.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аргументов и анализ тем развивают критическое мышление и умение ясно выражать мысли письменно.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начать писать?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ошибок и боязнь непонимания часто останавливают подростков. Неуверенность в оригинальности идей мешает начать творить. Важно принять эти чувства как естественную часть процесса.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страхов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бойтесь создавать черновики и экспериментировать с темами. Перевод интересных мыслей на английский помогает развивать навыки и находить собственный стиль.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для первых шагов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написания рассказа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увлекательного рассказа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идей для писательства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Непредсказуемые и смешные события в школе дают вдохновение для рассказов с юмором и неожиданными поворотами.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забавные случаи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события из жизни семьи помогают создавать живые и тёплые сюжеты. Реальные истории легко преобразовать в интересные тексты.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рассказы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Фантазии о путешествиях в далекие страны раскрывают творческий потенциал и помогают придумать необычных героев и приключения.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Воображаемые путешествия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рассказа для начинающих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знакомит с главными героями и описывает место действия, создавая атмосферу для читателя.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— событие, которое запускает основное развитие сюжета и привлекает внимание.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показывает, как герой сталкивается с трудностями и мотивирует свои поступки.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и развязка — моменты напряжения и итог событий, подчеркивающие главную мысль.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Персонажи: как создать героя?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черты характера, привычки, цели и мечты героя. Внешность и манера говорить придают образу живость и узнаваемость.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характер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застенчивый девятиклассник, увлекающийся музыкой и мечтающий выступать на сцене, вызывает сочувствие и интерес.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персонажа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подростковых текстов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понятные фразы делают тексты доступными, обеспечивая плавность и естественность повествования, близкого к реальной речи подростков.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избегать избитых клише и шаблонных выражений, акцентируя внимание на уникальном авторском стиле каждого молодого писателя.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диалоги и типичные для подростков обороты оживляют повествование, придают ему выразительность и помогают раскрыть характеры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по написанию первых текстов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ежедневно, пусть даже небольшие фрагменты, чтобы постепенно развивать навык и уверенность при создании текстов на английском языке.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любые мысли и наблюдения, а также эмоции и необычные моменты дня, чтобы потом использовать их в своих рассказах.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окружающую обстановку — школа, улица, дом — как источник новых идей и вдохновения для живых и интересных сюжетов.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бойтесь экспериментировать с темами и жанрами, пробуйте разные стили и формы, совершенствуя собственный творческий голос.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пересказать реальное событие увлекательно?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прямой речи и детализация окружающей обстановки — цвета, звуки, погоды — помогает создать атмосферу присутствия и заинтересовать аудиторию.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эмоций участников через яркие прилагательные и глаголы делает рассказ живым и позволяет читателю прочувствовать ситуацию и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65107"/>
            <a:ext cx="4417500" cy="2234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жанров для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жанр предлагает уникальный способ выражения мыслей и тренирует важные навыки письма.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жанров помогает развивать разные литературные умения и стимулирует творческий потенциал подростков.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английской литературы для подростков, электронные ресурсы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жанров среди подростков (опрос)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и комиксы занимают лидирующие позиции, отражая стремление подростков к увлекательным и наглядным формам творчества.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подростков предпочитает жанры с живым сюжетом и визуальными элементами, что важно учитывать при обучении.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 8-х классов, 2023 год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чтения в развитии писателя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 английском расширяет словарный запас, знакомит с разными стилями и помогает усваивать структуру текстов.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произведения, такие как серия "Гарри Поттер" и комиксы Marvel, вдохновляют на создание собственных историй и персонажей.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чтения способствует формированию творческого мышления и оригинальных сюжетных идей, расширяя мировоззрение автора.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и редактирование текста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Отложенное редактирование помогает взглянуть на текст свежим взглядом, улучшить качество языка и выявить новые идеи для улучшения.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вариант текста часто содержит ошибки и излишние повторы, поэтому важно тщательно проверить орфографию, пунктуацию и стилистическую ясность.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конкурсах и коллективных проектах стимулирует развитие навыков письма и помогает обрести уверенность в собственных силах.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публиковать подростковые тексты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газеты и сайты дают первые площадки для публикации и обмена творчеством со сверстниками.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 блоги и платформы, такие как Wattpad и Стихи.ру, обеспечивают доступ к широкой аудитории и возможность получать отзывы.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подростки-писатели и их успехи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Кургатникова: книга, написанная в 12 лет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двенадцати лет Саша создала собственную книгу, которую успешно опубликовала. Её история вдохновляет других подростков не бояться начинать творчество рано и верить в свой талант.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Волков — победитель международного конкурса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занял призовое место в международном конкурсе рассказов на английском языке. Его успех подтверждает, что упорство и практика приводят к признанию даже на мировом уровне.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 Кристины Фишер о жизни подростков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Кристина ведёт популярный блог, где делится переживаниями и мыслями о подростковой жизни. За год её подписчики превысили несколько тысяч, что подчёркивает актуальность её тем и искренность.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стоит написать свою историю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текстов на английском раскрывает творческий потенциал, укрепляет знания языка и помогает подросткам уверенно выражать собственные мысли и чувства.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2026-05-07T04:37:46Z</dcterms:created>
  <dcterms:modified xsi:type="dcterms:W3CDTF">2026-05-07T04:37:46Z</dcterms:modified>
</cp:coreProperties>
</file>