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 анализирующее скрещивание: ключевые темы для 10 класса
</a:t>
            </a:r>
            <a:endParaRPr lang="en-US" sz="3133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основы доминирования и особенности анализирующего скрещивания в коммуникации.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контекст изучения темы
</a:t>
            </a:r>
            <a:endParaRPr lang="en-US" sz="2883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проявляется у животных и людей как важный социальный феномен. Теория транзакционного анализа, разработанная Эриком Берном, раскрывает особенности коммуникаций, включая анализирующее скрещивание, что особенно актуально в подростковом возрасте.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основы доминирования: примеры из природы
</a:t>
            </a:r>
            <a:endParaRPr lang="en-US" sz="2417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Альфа-волк и структура стаи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стаях волков лидер (альфа-самец) контролирует территории и обеспечивает порядок, распределяя ресурсы среди группы. Такое доминирование поддерживает стабильность и выживание всей стаи.
</a:t>
            </a:r>
            <a:endParaRPr lang="en-US" sz="91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обезьян лидерство определяется силой и опытом. Альфа-самцы защищают своих сородичей и управляют доступом к пище, влияя на социальную структуру группы.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льва в прайде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Львы-мужчины доминируют над прайдом, охраняя территорию и обеспечивая безопасность. Их статус формирует иерархию и регулирует взаимодействия внутри группы.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в человеческом обществе: социальные аспекты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формируется через социальные роли, культуру и индивидуальные качества личности, проявляясь в межличностном взаимодействии.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Конструктивное доминирование основано на уважении и поддержке, в то время как деструктивное проявляется через подавление и авторитаризм.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Доминирующее поведение выражается как в словах, так и в невербальных сигналах – позах, жестах, интонациях, влияя на восприятие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 – хранитель норм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Эго-состояние Родителя выражает нормы и установки, может быть заботливым или контролирующим. Оно формирует реакции, основанные на усвоенных правилах общества.
</a:t>
            </a:r>
            <a:endParaRPr lang="en-US" sz="91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– рациональный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отвечает за объективную оценку ситуации и принятие обоснованных решений, отреагировывая логично и взвешенно в коммуникациях.
</a:t>
            </a:r>
            <a:endParaRPr lang="en-US" sz="912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– эмоциональные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проявляет эмоциональность и импульсивность, отражая спонтанные чувства и желания, что часто влияет на динамику общения и конфликтов.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эго-состояний Эрика Берна и триединство личности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98742"/>
            <a:ext cx="3563700" cy="15460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транзакций в теории Берна: параллельные, перекрёстные, скрытые
</a:t>
            </a:r>
            <a:endParaRPr lang="en-US" sz="2486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Транзакции различаются по направленности ответов и содержанию, что влияет на успешность общения и возможность конфликтов.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типов транзакций помогает избежать недоразумений и улучшить коммуникацию.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Транзакционный анализ Эрика Берна, 1964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скрещивание: определение и коммуникативные механизмы
</a:t>
            </a:r>
            <a:endParaRPr lang="en-US" sz="237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возникает, когда ответ адресован не тому эго-состоянию, на которое рассчитано первоначальное сообщение.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часто сопровождается скрытым смыслом или эмоциональной подоплекой, затрудняя прямое понимание между собеседниками.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коммуникации приводит к нарушению потока информации и может стать источником конфликтов внутри группы.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этого механизма позволяет эффективнее управлять межличностными взаимодействиями и предотвращать недопонимания.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доминирования и анализирующего скрещивания: практические кейсы
</a:t>
            </a:r>
            <a:endParaRPr lang="en-US" sz="1911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и эмоциональная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человек действует из позиции Родителя с требованием, а собеседник отвечает с позиции Ребёнка обидой, возникает анализирующее скрещивание, нарушающее коммуникацию.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Конструктивное замечание и 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ученика на совет учителя в форме ироничного замечания часто маскирует негативные чувства и провоцирует дальнейшее взаимное непонимание.
</a:t>
            </a:r>
            <a:endParaRPr lang="en-US" sz="97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реагирования в конфликте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Переключение между эго-состояниями в разговоре усиливает доминирующие позиции и способствует затяжным конфликтам в коллективе.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скрещивания транзакций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диагностики и прогнозирования коммуникационных конфликтов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Особенности: отклонения от прямой коммуникации при анализирующем скрещивании
</a:t>
            </a:r>
            <a:endParaRPr lang="en-US" sz="2127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направлен не напрямую на исходное послание, а учитывает скрытый подтекст или изменённое эго-состояние собеседника.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ведёт к недопониманиям и возникновению неверных ожиданий между участниками разговора.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основах могут появляться психологические барьеры и препятствия для открытого диалога.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анализирующего скрещивания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ведёт к искажению восприятия собеседников, что затрудняет правильное понимание намерений и может провоцировать недоверие в общении.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таких коммуникационных паттернов повышает уровень эмоционального напряжения, способствуя росту конфликтных ситуаций и ухудшению атмосферы в группе.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основе теории Эрика Берна подтверждают, что частые скрещивания снижают качество взаимодействия и уменьшают эмоциональную открытость участников.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поддержание подобного стиля общения создает барьеры для конструктивного разрешения конфликтов и формирует негативные стереотипы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эмоциональный ответ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учитель обращается к ученику с рациональным замечанием, ожидая логичного ответа. Однако ученик воспринимает замечание как критику и отвечает эмоционально, вызывая недопонимание.
</a:t>
            </a:r>
            <a:endParaRPr lang="en-US" sz="79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Саркастическая реакция сверстника на просьбу о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подросток просит помощи у сверстника, тот отвечает сарказмом или уходит от ответа, создавая напряжённость в отношениях и препятствуя взаимопомощи.
</a:t>
            </a:r>
            <a:endParaRPr lang="en-US" sz="83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беседа с уходом в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родитель интересуется поведением ребёнка, пытаясь получить объяснение, но получает ответ с обидами или сменой темы, что осложняет общение и эмоциональное взаимопонимание.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анализирующего скрещивания в школьной и семейной жизни
</a:t>
            </a:r>
            <a:endParaRPr lang="en-US" sz="229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доминированием и анализирующим скрещиванием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выражается в явном стремлении лидировать и контролировать ситуацию, сопровождается осознанным использованием власти и влияния на других.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происходит на подсознательном уровне, когда действия и ответы участников не совпадают по эго-состояниям, что ведёт к скрытым конфликтам.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состоит в том, что доминирование направлено на контроль внешнего взаимодействия, а анализирующее скрещивание — на внутреннюю структуру коммуникативного процесса.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анализирующего скрещивания: практические рекомендации
</a:t>
            </a:r>
            <a:endParaRPr lang="en-US" sz="245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открытость и прямоту в общении, стремясь к параллельным транзакциям без подтекста и скрытых значений.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использования пассивно-агрессивных и ироничных высказываний, которые повышают риск недопонимания и конфликта.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Развивайте навык активного уточнения и перефразирования услышанных сообщений для предотвращения ложных интерпретаций.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Формируйте культуру уважительной обратной связи, создавая благоприятную атмосферу для конструктивного диалога в коллективе.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в образовательной среде: примеры и последствия
</a:t>
            </a:r>
            <a:endParaRPr lang="en-US" sz="1892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как Родитель и ответ ученика как Ребёнка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учитель даёт указания из позиции Родителя, ожидая послушания, а ученик реагирует эмоционально или защищается, что ведёт к обострению конфликта и отказу от сотрудничества.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Недоразумения между одноклассниками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сверстниками могут осложняться скрытыми подтекстами и двойными смыслами, вызывая конфликты и раскол внутри группы одноклассников.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диалога и эмоциональное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коммуникация превращается в серию анализирующих скрещиваний, учащиеся часто прекращают попытки диалога, что негативно отражается на учебном процессе и атмосфере выпуска.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доминирования и склонности к скрещиванию
</a:t>
            </a:r>
            <a:endParaRPr lang="en-US" sz="25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модели воспитания, будь то авторитарный или демократический стиль, значительно влияют на проявления доминирующего поведения и коммуникативные паттерны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и социальная среда формируют ожидания и нормы взаимодействия, подчас усиливая или ослабляя склонность к анализирующему скрещиванию.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характеристики личности — уровень эмпатии, самооценка и темперамент — определяют вектор поведения и способность к адекватной коммуникации в группе.
</a:t>
            </a:r>
            <a:endParaRPr lang="en-US" sz="11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коммуникативные навыки для предотвращения скрещивания
</a:t>
            </a:r>
            <a:endParaRPr lang="en-US" sz="2639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Практикуйте активное слушание, концентрируясь на содержании речи без предварительной оценки или интерпретации эмоций собеседника.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перефразирование и уточнение сказанного, чтобы убедиться в правильном понимании и предупредить возможные искажения.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вести коммуникацию из позиции Взрослого — логично, объективно и без ненужных эмоциональных всплесков.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Развивайте саморефлексию для понимания собственных эмоций и реакций, что способствует контролю над негативными коммуникативными паттернами.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Ироничные послания как инструмент лидеров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лидеры в подростковой среде часто используют иронию и двусмысленные высказывания для сохранения статуса, что формирует сложные коммуникационные паттерны и служит средством манипуляции.
</a:t>
            </a:r>
            <a:endParaRPr lang="en-US" sz="79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подгрупп и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внутренних конфликтов и доминирования появляются подгруппы, усиливая конкуренцию за внимание и признание, что дополнительно усложняет межличностные отношения в коллективе.
</a:t>
            </a:r>
            <a:endParaRPr lang="en-US" sz="797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доминирования на эмоциональную 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лидеры способны либо поддерживать позитивный климат, либо усиливать напряжённость, применяя коммуникативные стратегии с элементами анализирующего скрещивания.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доминирования в подростковой группе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анализа доминирования и скрещивания для личностного развития
</a:t>
            </a:r>
            <a:endParaRPr lang="en-US" sz="2606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механизмов доминирования помогает подросткам формировать здоровые лидерские качества, уважать личные границы и взаимодействовать конструктивно.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анализирующих скрещиваний способствует развитию навыков эффективной коммуникации, снижает частоту конфликтов и способствует эмоциональной зрелости.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этих знаний поддерживает развитие коллективного духа и подготовку к успешному взаимодействию в различных социальных сферах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понимание ключевых процессов для гармоничных отношений
</a:t>
            </a:r>
            <a:pPr algn="ctr" indent="0" marL="0">
              <a:lnSpc>
                <a:spcPct val="90000"/>
              </a:lnSpc>
              <a:buNone/>
            </a:pPr>
            <a:r>
              <a:rPr lang="en-US" sz="3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 анализирующее скрещивание являются фундаментальными элементами коммуникации, их осознание помогает создавать конструктивные отношения и эффективно решать конфликты в школьной и социальной среде.
</a:t>
            </a:r>
            <a:endParaRPr lang="en-US" sz="323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2026-05-10T05:24:34Z</dcterms:created>
  <dcterms:modified xsi:type="dcterms:W3CDTF">2026-05-10T05:24:34Z</dcterms:modified>
</cp:coreProperties>
</file>