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производной и интеграла в практических задачах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описывает изменение, накопление и оптимизацию реальных процессов.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помогает понять, как быстро меняется величина, а интеграл — как складывается общий результат за промежуток. Эти идеи связывают формулы с движением, температурой, прибылью и площадями.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производная и интеграл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периода математический анализ стал основой описания движения, роста и других изменений.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математики: Исаак Ньютон и Готфрид Лейбниц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тогда идеи производной оформились в работах Ньютона и Лейбница.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7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7932" y="169357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в точке совпадает с угловым коэффициентом касательной. Поэтому она показывает, насколько резко график поднимается или опускается именно в данном месте.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87700" y="140677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 графику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932" y="403672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особенно полезен при анализе сложных графиков. Он позволяет быстро делать выводы о характере изменения функции и искать характерные точки без громоздких вычислений.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87700" y="374992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поведения функции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87932" y="2865151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производной, тем круче наклон линии касания. По знаку производной можно судить, возрастает функция или убывает, не строя полную таблицу значений.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87700" y="2578350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формой графика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производной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участок на графике соответствует остановке, а самые крутые отрезки — наибольшей скорости движения.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наклона показывает, что движение было неравномерным: скорость сначала росла, затем временно стала нулевой.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учебный пример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по графику пути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где производная равна нулю или не существует. Именно в таких точках чаще всего скрыты кандидаты на максимум или минимум функции.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критические точки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Одних критических точек недостаточно: нужно учитывать границы отрезка и область допустимых значений. Иначе можно пропустить истинное наибольшее или наименьшее значение.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промежуток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подставляют все найденные точки в исходную функцию и сравнивают результаты. Так выбирают лучший вариант для прибыли, затрат, площади или расхода материала.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значения функции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Экстремум превращается в конкретное решение прикладной задачи: оптимальный размер, минимальную стоимость или максимальный эффект. Поэтому производная служит инструментом выбора, а не только преобразований.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практический ответ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точки и поиск экстремумов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идея анализа изменения работает в разных областях.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производная описывает изменение и помогает находить наилучший или предельный результат.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начал анализа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производная в практических задачах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исследовании прикладной задачи на оптимизацию.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максимум и минимум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интеграл складывает бесконечно много малых вкладов в один итог. Поэтому он естественно описывает не точечное значение, а общий результат на промежутке времени или расстояния.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накопления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отвечает на вопрос, сколько накопилось за весь промежуток. Именно поэтому он удобен в задачах, где важен не мгновенный уровень, а общий вклад процесса.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результата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площадь под графиком часто заменяют суммой узких прямоугольников. Чем уже разбиение, тем точнее приближение, и тем яснее видна связь между суммой и интегралом.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прямоугольниками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интеграл находят путь по скорости, массу по плотности, работу по силе и объём по площади сечения. Во всех случаях речь идёт о переходе от локальной величины к целому эффекту.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модели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как сумма малых вкладов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7932" y="169357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неотрицательна, определённый интеграл совпадает с площадью фигуры под графиком. В этом случае результат легко интерпретировать как обычную геометрическую величину.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87700" y="140677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значения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932" y="403672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принцип особенно полезен при сравнении притока и оттока, дохода и расхода, производства и потребления. Знак интеграла показывает, в какую сторону меняется суммарный результат.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87700" y="374992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Балансовые задачи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87932" y="2865151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график опускается ниже оси, вклад таких участков считается со знаком минус. Это меняет итог и делает интеграл удобным для анализа баланса величин.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87700" y="2578350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участки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 графиком и знак интеграла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скорость, а итог, сформированный постепенно: одинаковый промежуток времени может дать разный прирост результата.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даёт участок 6–8 часов; значит, именно там процесс накопления идет быстрее всего.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величины во времени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позволила находить интеграл через первообразную, что сделало расчёты короче и нагляднее в школьных и прикладных задачах.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работах И. Ньютона и Г. Лейбница, XVII век.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появления идеи, которая связала производную и определённый интеграл в единый метод вычислений.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7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описания процесса к анализу его изменения и итогового результата.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производная и интеграл описывают один процесс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изменяющейся силе работа вычисляется как интеграл по перемещению. Такой подход используют, когда сила зависит от положения тела, например в пружинах и механических системах.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переменной силы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описывают движение автомобиля, поезда, лифта и других механизмов. Математический анализ позволяет заранее оценить поведение системы и проверить реалистичность результата.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координаты по времени описывает скорость движения, а производная скорости — ускорение. Так можно анализировать разгон, торможение и равномерное движение без сложных измерений всей траектории.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ускорение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зависимость скорости от времени, то интеграл на нужном промежутке даёт путь. Это удобно, когда скорость меняется, а расстояние требуется найти точно и без усреднения.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скорости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Физика: путь, скорость, работа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один и тот же математический аппарат работает в разных предметных областях.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описывает изменение, а интеграл — накопление; вместе они позволяют переводить реальные процессы в вычислимые модели.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связи производной и интеграла в прикладных задачах.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применения производной и интеграла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рост выпуска не всегда одинаково влияет на разные показатели; важен баланс между дополнительной выручкой и расходами.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изменения параметров прибыль выросла быстрее затрат, значит, выбранное решение стало экономически выгоднее.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в экономических задачах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показывает, насколько быстро увеличивается численность бактерий, растений или животных. Это помогает сравнивать разные периоды и выявлять моменты ускоренного или замедленного роста.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 кривой на графике концентрации отражает накопленный эффект. Поэтому одна и та же максимальная концентрация может давать разный итог в зависимости от времени действия.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концентрации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от функции концентрации по времени позволяет определить суммарное воздействие препарата. Он показывает не только пиковое значение, но и длительность действия.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доза вещества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медицинских задачах производная помогает анализировать изменение температуры, давления и концентрации лекарства в крови. Такой подход важен для оценки динамики состояния пациента.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 медицине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популяции и изменение концентрации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скорость на промежутке не равна мгновенной скорости в точке. Путаница между этими понятиями приводит к неверному толкованию графиков и формул.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и мгновенное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интеграла важно учитывать знак функции и пределы интегрирования. Игнорирование отрицательных участков или концов промежутка искажает итоговый ответ.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 границы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неподходящую величину, производная и интеграл перестают отражать смысл задачи. Сначала нужно понять, что является аргументом, а что — искомой функцией.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переменная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без единиц измерения легко становится бессмысленным. В задачах на движение, деньги или массу всегда следует проверять, совпадают ли секунды, метры, рубли и другие величины.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ошибаются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подчёркивает, что оба инструмента решают разные части одной задачи: один описывает изменение, другой — его итог.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удобна для анализа в точке, а интеграл — для оценки результата на промежутке; вместе они дают полный взгляд на процесс.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схема, значения условные.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и интеграл: сравнение функций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Математика, которая описывает реальность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и интеграл позволяют не просто считать, а понимать процессы: где они ускоряются, когда достигают максимума и сколько дают в итоге. Именно поэтому они так важны в науке и жизни.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2026-05-29T15:13:55Z</dcterms:created>
  <dcterms:modified xsi:type="dcterms:W3CDTF">2026-05-29T15:13:55Z</dcterms:modified>
</cp:coreProperties>
</file>