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668925"/>
            <a:ext cx="50181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Ильич Чайковский и Четвёртая симфония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500575"/>
            <a:ext cx="3487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 судьбе, смелости и надежде.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36985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Ильич Чайковский писал балеты, оперы и симфонии, которые любят во всём мире. Его музыка очень выразительна и понятна без слов. Четвёртая симфония особенно ярко показывает, как звуки рассказывают о трудностях и победе.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Чайковский: композитор, которого узнают с первых звуков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создавалась Четвёртая симфония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1877 год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начинает работу над симфонией. В это время у него много тревожных мыслей и сильных переживаний.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0586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1877–1878 годы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продолжает писать музыку и внимательно выстраивает её части. Он ищет звучание, которое передаст борьбу и надежду.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804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1878 год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завершена. В ней слышен не только красивый напев, но и настоящий внутренний разговор человека.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552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начинает жить в концертных залах. Слушатели замечают, что оно звучит как история о силе духа.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судьбы в музыке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открывается мощным звуком медных инструментов. Он звучит резко и твёрдо, словно кто-то громко стучит в дверь. Сразу чувствуется решительное начало.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Сигнал, который не забыть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мотив часто называют темой судьбы. Он помогает услышать, что музыка не просто красивая, а очень серьёзная и напряжённая. Такое вступление сразу захватывает внимание.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74012"/>
            <a:ext cx="160200" cy="16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75" y="2378058"/>
            <a:ext cx="135900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275" y="3289748"/>
            <a:ext cx="135900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275" y="4201430"/>
            <a:ext cx="135900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оркестр нужен для симфонии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Скрипки, альты, виолончели и контрабасы могут петь мягко и долго. Они часто ведут основную мелодию и делают музыку живой и тёплой.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духовые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Флейты, гобои, кларнеты и фаготы добавляют краски и тонкие оттенки. Они могут звучать нежно, а могут и весело отвечать другим инструментам.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Медные духовые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Трубы, валторны и тромбоны придают музыке силу и блеск. Их звуки особенно хорошо слышны в важных и торжественных моментах.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Барабаны и тарелки помогают сделать звучание более ярким и сильным. Они как будто подчёркивают самые важные музыкальные события.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начинается очень громко и решительно. Сразу возникает чувство, будто перед человеком встала большая и непростая задача.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быстро становится беспокойной. В ней слышны резкие движения, напряжение и будто бы спор с невидимой трудностью.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запоминается особенно сильно. Она словно открывает большую историю, в которой нужно быть смелым и не сдаваться.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часть: сильное и тревожное начало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борьба чувств в первой части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 — и вдруг тише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первой части музыка то поднимается почти до крика, то неожиданно успокаивается. Такие перемены напоминают разговор, в котором человек пытается собраться с силами. От этого звучание кажется живым и очень настоящим.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Строгость и нежность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эпизоды звучат твёрдо и даже строго, а другие — мягко и осторожно. Это похоже на чередование грозного ветра и тихого шёпота. Чайковский умеет соединять такие разные чувства в одной картине.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Волнение в каждом повороте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всё время движется вперёд и не даёт скучать. Слушатель чувствует, как оркестр будто спорит с тревогой и старается её победить. Именно поэтому первая часть звучит так драматично и сильно.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часть: грустная и тёплая песня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музыка становится мягче и спокойнее. Она напоминает тихое вечернее размышление, когда хочется вспомнить что-то доброе и важное.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часто играют струнные инструменты. Их длинная мелодия звучит певуче и красиво, словно кто-то рассказывает тёплую историю без слов.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части слышны печаль и доброта одновременно. Она не пугает, а будто утешает и оставляет после себя светлое чувство.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45307"/>
            <a:ext cx="194400" cy="2221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071" y="1856057"/>
            <a:ext cx="194400" cy="2006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016" y="1845307"/>
            <a:ext cx="194400" cy="22217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6875" y="1835943"/>
            <a:ext cx="150563" cy="240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часть: музыка-игра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Pizzicato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играют щипком, и звук получается коротким и прыгучим. Он напоминает осторожные шаги или весёлые подскоки на месте.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17071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шутка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звучит как музыкальная игра с улыбкой. В ней есть что-то забавное, как будто оркестр решил немного пошутить.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2101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звука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инструмент вступает очень вовремя, словно всё в оркестре работает как маленькие часики. Ошибаться здесь нельзя, и это впечатляет.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2495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на цыпочках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кажется тихой и осторожной. Она будто крадётся по сцене, стараясь никого не разбудить, а потом снова легко подпрыгивает.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часть: маленький музыкальный секрет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61137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такой слаженности музыка кажется живым механизмом. Но это не холодная машина, а весёлая и ловкая игра, в которой всё продумано до мелочей.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1375" y="2422675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части особенно хорошо слышно мастерство Чайковского. Он заставляет оркестр звучать очень аккуратно, и каждый инструмент появляется точно в свой миг.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часть: яркий финал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начинается стремительно и звучит так, будто весь оркестр сразу набрал полную силу. После тревожных эпизодов музыка открывает дорогу к свету, энергии и уверенной победе.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заметны быстрый темп, яркие акценты и праздничное настроение. Музыка словно зовёт бежать вперёд, не оглядываясь на страхи и сомнения.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звучание становится шире и смелее. Тревога остаётся позади, а на её место приходят радость, решительность и ощущение внутренней свободы.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самом конце симфонии слышится сильный, жизнерадостный подъём. Это финал, после которого хочется улыбнуться и аплодировать вместе с оркестром.
</a:t>
            </a:r>
            <a:endParaRPr lang="en-US" sz="9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в симфонии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частей показывает путь от тревоги к светлому и торжественному завершению.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состоит из четырёх частей. Это помогает Чайковскому показать развитие чувств: от напряжения и грусти к спокойствию, игре и победному финалу.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симфония П. И. Чайковского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5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образуют цельную музыкальную историю, где настроение меняется от тревоги к радости.
</a:t>
            </a:r>
            <a:endParaRPr lang="en-US" sz="215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131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услышать слушатель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067450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и печаль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музыка напоминает серьёзный разговор и даже немного пугает. В ней слышны напряжение, беспокойство и грустные интонации, но они не остаются навсегда.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067450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и 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звучание светлеет и становится увереннее. Слушатель улавливает надежду, тепло и радостный подъём, будто после пасмурного дня выглянуло солнце.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симфония стала знаменитой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сразу запоминается благодаря сильному началу и ярким мелодиям. Даже без слов можно почувствовать, что музыка рассказывает о серьёзных и важных переживаниях.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пишет так, что каждый инструмент будто говорит своим голосом. Поэтому симфония звучит живо, понятно и очень выразительно для слушателя любого возраста.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дарит ощущение победы и света. После такой музыки хочется слушать оркестр снова, а это и есть признак по-настоящему любимого произведения.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музыки с жизнью композитора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симфония создавалась в непростой период, когда Чайковский особенно остро переживал свои мысли и чувства. Именно поэтому музыка звучит так откровенно.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нет притворства и пустой красоты. Каждая часть будто показывает, как человек может волноваться, сомневаться, искать опору и снова надеяться.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переживания композитора превратились в музыку, которую легко почувствовать сердцем. Она не только звучит, но и словно разговаривает со слушателем.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симфония воспринимается как настоящая история о внутренней борьбе. В ней слышно, что даже в трудные минуты можно найти силы для света.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200" y="1035008"/>
            <a:ext cx="4087800" cy="20518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475" y="1035008"/>
            <a:ext cx="4087800" cy="20518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Интересный факт о слове «симфония»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означает большой оркестровый рассказ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«Симфония» — это крупное произведение для оркестра, где музыка развивается по частям. У Чайковского таких произведений несколько, и Четвёртая особенно любима слушателями за ясный образный характер.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93401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Партитура как карта для музыкантов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посмотреть на титульный лист или страницы партитуры, можно увидеть, как тщательно устроено сочинение. Для каждого инструмента там есть своё место, будто в большом дружном музыкальном городе.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Четвёртую симфонию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частей помогает услышать, как меняется настроение и развивается музыкальный рассказ.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175" y="1597175"/>
            <a:ext cx="186900" cy="18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813" y="2853099"/>
            <a:ext cx="233625" cy="18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175" y="4109015"/>
            <a:ext cx="186900" cy="18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вывод о произведении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3338" y="121062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без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рассказывает о чувствах без букв и фраз. Слушатель сам замечает тревогу, грусть, улыбку и радость, как будто читает очень живую музыкальную сказку.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83338" y="2466549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оркестра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оркестр помогает передать и тихие, и громкие настроения. Каждый инструмент вносит свой характер, поэтому музыка кажется богатой и очень выразительной.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338" y="372246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финал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остаются энергия и уверенность. После трудных моментов музыка словно говорит: не сдавайся, впереди обязательно будет светлый поворот.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симфония — музыка, которую хочется понять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произведение показывает, как звуки могут рассказать о судьбе, смелости и надежде. Оно помогает услышать, что классическая музыка бывает близкой, яркой и очень живой.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2026-05-24T19:34:43Z</dcterms:created>
  <dcterms:modified xsi:type="dcterms:W3CDTF">2026-05-24T19:34:43Z</dcterms:modified>
</cp:coreProperties>
</file>