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строят корабли?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соединяют берега, города и страны, перевозя людей и грузы.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открыли дорогу по воде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селились у рек и морей и быстро заметили: по воде добираться легче, чем по лесам и полям. Сначала были простые лодки, потом появились настоящие корабли — большие помощники для путешествий и труда.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перевозить людей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воду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суда и паромы помогают быстро переправиться через реки, моря и проливы. Это удобно там, где нет моста или дорога в обход слишком длинная и утомительная.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судах есть сиденья, каюты и места для отдыха. Пассажиры могут устроиться поудобнее, а команда следит, чтобы поездка проходила спокойно и без лишней суеты.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рейсом проверяют спасательные круги, жилеты и связь. На воде важно соблюдать правила, потому что они помогают людям чувствовать себя уверенно даже в долгом пути.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берегами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соединяют города и острова, куда трудно добраться по суше. Благодаря им люди могут ездить в гости, на работу или учёбу, не обходя огромные расстояния.
</a:t>
            </a:r>
            <a:endParaRPr lang="en-US" sz="8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груз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корабли загружают еду, одежду, машины, топливо и множество других вещей. Всё аккуратно размещают в трюмах и контейнерах, чтобы груз не повредился в пути.
</a:t>
            </a:r>
            <a:endParaRPr lang="en-US" sz="1066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Везут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грузовой корабль может сразу перевезти очень много товаров. Это особенно полезно, когда нужно доставить вещи через море в другой город или даже в другую страну.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перевозка помогает доставлять большие партии груза без лишних поездок. Один рейс способен заменить множество машин, поэтому корабли работают как очень старательные водные труженики.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доставлять вещи и продукты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отправляются в море ещё затемно или на несколько дней подряд. Так они успевают найти хорошее место для ловли и вернуться с богатым уловом.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 уловом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судно идёт обратно к берегу. Рыба и морепродукты потом отправляются людям, а море снова ждёт следующего трудолюбивого экипажа.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и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судне используют сети, ящики для рыбы и холодильники. Это помогает сохранить улов свежим, чтобы он не испортился до возвращения в порт.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рыболовного судна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суда выходят на помощь, когда случается шторм, пожар или авария. Они быстро добираются до места происшествия и поддерживают тех, кому нужна защита.
</a:t>
            </a:r>
            <a:endParaRPr lang="en-US" sz="935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пострадавших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судах есть яркие огни и средства связи, чтобы заметить людей в воде и передать сигнал бедствия. Это особенно важно в плохую погоду и ночью.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Буксировка повреждённых судов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корабль сломался или потерял управление, спасательное судно может взять его на буксир. Так оно помогает добраться до безопасного места без лишнего риска.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хранятся спасательные жилеты, круги и другое оборудование. Всё это нужно, чтобы команда могла действовать быстро, спокойно и очень точно, как настоящие морские герои.
</a:t>
            </a:r>
            <a:endParaRPr lang="en-US" sz="87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спасать людей на воде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научные суда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глубину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опускают приборы в воду и узнают, насколько глубоко море или океан. Такие измерения помогают составлять карты дна и лучше понимать подводный мир.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пробы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специальных пробирок и контейнеров собирают воду для изучения. Потом специалисты проверяют, какая она по составу, температуре и чистоте.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следят за рыбами, птицами и другими морскими жителями. Это помогает узнать, где они живут, как питаются и как меняется их среда.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данные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Судно передаёт сведения о погоде, волнах и течениях. Эти данные нужны учёным, чтобы лучше понимать океан и заранее замечать его изменения.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корабль держится на воде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корабля широкий корпус, внутри которого много воздуха. Он помогает судну держаться на поверхности воды и не тонуть, даже если корабль выглядит очень тяжёлым.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корпуса сделана так, чтобы вода поддерживала его снизу. Если бы корабль был слишком узким или неудобным, ему было бы гораздо труднее держаться на плаву.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груз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и вещи на судне распределяют очень аккуратно. Если одна сторона окажется тяжелее другой, корабль может накрениться, а это уже совсем не весёлая морская история.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чертежа до первого рейса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корабля на верфи: от замысла до проверки на воде.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корабль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и палуба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держит корабль на воде, а палуба — это его верхняя часть, где могут находиться люди и оборудование. Вместе они образуют основную часть судна.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Рубка и руль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рубке находится место, откуда управляют кораблём. Руль помогает поворачивать судно, чтобы оно шло нужным курсом и не заблудилось в море.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Винт и двигатель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приводит корабль в движение, а винт толкает его вперёд. Без этих деталей судно стояло бы на месте, как лодка, которой сказали: «Плыви», но забыли завести.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и внутренние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 удерживает корабль на месте, когда нужно остановиться. Внутри также есть баки для топлива, комнаты для команды и места для груза или пассажиров.
</a:t>
            </a:r>
            <a:endParaRPr lang="en-US" sz="8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чертежа. Инженеры продумывают форму корпуса, размер судна и его назначение. Потом на верфи собираются мастера, и на площадке появляется первая огромная деталь, похожая на часть гигантского пазла.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большой замысел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Листы металла поднимают краны, а сварщики соединяют их в прочный корпус. Постепенно у будущего корабля появляются борта, палубы и внутренние отсеки. С виду это ещё не судно, но уже можно узнать его силуэт.
</a:t>
            </a:r>
            <a:endParaRPr lang="en-US" sz="936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вырастает в корпус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почти готов, его спускают на воду и внимательно проверяют. Специалисты смотрят, как работают двигатель, управление и оборудование. Если нужно, они исправляют недочёты, чтобы судно было безопасным и надёжным.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первым плаванием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рождается корабль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торговли перевозится морем, поэтому корпуса судов делают особенно прочными.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Review of Maritime Transport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Морю доверяют огромную работу, и судно должно выдерживать её каждый день.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 корабле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ведёт судно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знает маршрут, следит за порядком и принимает важные решения. Он смотрит, чтобы корабль шёл правильно, а команда действовала согласованно, как хорошо отлаженные часы.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помогают на палубе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выполняют много дел: закрепляют тросы, следят за чистотой, подают сигналы и помогают при швартовке. Их работа заметна не всегда, но без неё корабль не сможет выйти в путь.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Механики слушают двигатель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Механики проверяют моторы, насосы и другие приборы, чтобы всё работало без сбоев. Если в машинном отделении что-то ломается, именно они быстро находят причину и устраняют её.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 врач заботятся о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судах могут работать повар и врач. Повар готовит еду для экипажа, а врач помогает при недомогании или травме. Так на корабле людям легче долго оставаться в море.
</a:t>
            </a:r>
            <a:endParaRPr lang="en-US" sz="10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корабли помогают людям и стране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Городам нужны поставки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привозят продукты, технику и топливо туда, где их ждут. Это помогает магазинам, заводам и портам работать без долгих перерывов.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остаются связанными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островов и прибрежных посёлков судно часто становится самым удобным способом добраться до большой земли и получить нужные товары.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обмениваются товарами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соединяют далёкие берега и помогают торговле. Благодаря им вещи, сделанные в одном месте, попадают в другие города и страны.
</a:t>
            </a:r>
            <a:endParaRPr lang="en-US" sz="129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кораблю порт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и разгрузка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порту с корабля снимают груз и загружают новый. Краны, склады и рабочие помогают делать это быстро, чтобы судно не стояло без дела и скорее отправилось дальше.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корабль пополняет запасы воды и топлива. Это очень важно перед длинным рейсом: без таких остановок судно не смогло бы далеко уйти в море.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и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порту кораблю нужен небольшой ремонт или проверка оборудования. Мастера смотрят корпус, двигатель и приборы, чтобы судно снова вышло в путь уверенно и спокойно.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3025" y="3402887"/>
            <a:ext cx="4269600" cy="1371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Паромы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Паромы перевозят людей и машины через реки, проливы и заливы. Они особенно полезны там, где нет моста или путь по суше слишком длинный.
</a:t>
            </a:r>
            <a:endParaRPr lang="en-US" sz="990" dirty="0"/>
          </a:p>
        </p:txBody>
      </p:sp>
      <p:sp>
        <p:nvSpPr>
          <p:cNvPr id="12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Танкеры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Танкеры созданы для перевозки нефти и других жидких грузов. Их корпус и системы хранения устроены так, чтобы груз был в безопасности во время плавания.
</a:t>
            </a:r>
            <a:endParaRPr lang="en-US" sz="904" dirty="0"/>
          </a:p>
        </p:txBody>
      </p:sp>
      <p:sp>
        <p:nvSpPr>
          <p:cNvPr id="13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Контейнеровозы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Контейнеровозы возят большие контейнеры с товарами. В них могут ехать одежда, игрушки, техника и многое другое, аккуратно сложенное в одинаковые большие ящики.
</a:t>
            </a:r>
            <a:endParaRPr lang="en-US" sz="916" dirty="0"/>
          </a:p>
        </p:txBody>
      </p:sp>
      <p:sp>
        <p:nvSpPr>
          <p:cNvPr id="14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помогают судам двигаться во льдах. У них особенно прочный корпус и мощный нос, который раздвигает или ломает лёд, словно упорный снегоруб.
</a:t>
            </a:r>
            <a:endParaRPr lang="en-US" sz="1001" dirty="0"/>
          </a:p>
        </p:txBody>
      </p:sp>
      <p:sp>
        <p:nvSpPr>
          <p:cNvPr id="15" name="Text 5"/>
          <p:cNvSpPr txBox="1"/>
          <p:nvPr/>
        </p:nvSpPr>
        <p:spPr>
          <a:xfrm>
            <a:off x="662325" y="3600825"/>
            <a:ext cx="3721200" cy="9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суда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суда выходят в море за уловом. На них есть сети, ящики и холодильные установки, чтобы рыба и морепродукты оставались свежими.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бывают разными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корабле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рейсом осматривают двигатель, связь, карты и спасательные жилеты. Если всё готово, команда выходит в море спокойнее и увереннее.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палубе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палубе нельзя бегать, толкаться или подходить близко к краю. Аккуратное поведение помогает не поскользнуться и не попасть в опасную ситуацию.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 внимательно слушает команды и следит за сигналами. Если случится непогода или другая трудность, каждый будет знать, что делать и куда идти.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Спасательное оборудование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корабле есть круги, жилеты, огни и другие нужные вещи для спасения. Они помогают быстро прийти на помощь, если кто-то окажется в 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в сказках и мультфильмах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далёкого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корабль часто уносит героев за море, туда, где их ждут испытания и открытия. Он сразу настраивает на путешествие и маленькое чудо.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736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смелости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Плыть навстречу неизвестности бывает страшно, но интересно. Поэтому корабль в книгах и мультфильмах часто становится знаком храбрости и решимости не сворачивать с 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827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приключении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корабль — это ещё и красивая мечта о дальних странах, островах и новых друзьях. Он будто зовёт: «Отплываем за историей!»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39513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становятся современные корабли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253250" y="853250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на маршруте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суда используют спутниковую навигацию и точные приборы. Это помогает выбирать верный путь, обходить опасные места и не сбиваться с курса.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509600" y="2246113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и экономнее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корабли стараются расходовать меньше топлива и работать тише. Так плавание становится удобнее для людей и менее вредным для природы.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53250" y="3644312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для экипажа и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контроля помогают замечать неполадки раньше. Благодаря этому экипаж лучше защищён, а судно может плавать надёжнее и аккуратнее.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нужны людям для работы, путешествий и помощи на воде. Они связывают берега и страны, перевозят важные грузы и поддерживают жизнь там, где море — главный путь.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2026-05-25T16:54:55Z</dcterms:created>
  <dcterms:modified xsi:type="dcterms:W3CDTF">2026-05-25T16:54:55Z</dcterms:modified>
</cp:coreProperties>
</file>