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поэзия с неожиданной картинкой для первого чтения.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Каменева. «Конь на крыше»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строится вокруг смешного и удивительного образа: конь оказался на крыше. Простые слова, яркая картинка и добрый тон помогают легко понять текст и запомнить его.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образ и простая мысль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картина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несоответствие сразу привлекает внимание. Читатель удивляется, улыбается и начинает рассматривать эту картину как маленькое чудо.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важно не объяснение, а сама фантазия. Она делает знакомый мир неожиданным и превращает простую сцену в запоминающийся образ.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на крыше выглядит очень странно, потому что в обычной жизни он бывает во дворе, в поле или в стойле, а не наверху дома.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как сказочный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стихотворения — конь, но он воспринимается не только как животное. В таком необычном месте он похож на героя сказки, который попал в смешную и добрую историю.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 небо в центре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особенно важны крыша дома и светлое небо. Они подчёркивают высоту, необычность и делают образ коня ещё заметнее на фоне привычного пейзажа.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становится чудесным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простой дом может стать местом маленького чуда. Когда в центре рисунка оказывается конь, знакомая картина начинает выглядеть по-новому и вызывает улыбку.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легко представить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смешно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добрый и лёгкий. В стихотворении нет насмешки или обиды — только весёлая игра воображения, которая напоминает маленькое чудо.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потому, что конь оказался там, где его совсем не ждут. Такая неожиданность ломает обычный порядок и сразу вызывает удивление у детей.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легко понять такой поворот, потому что он похож на сказку. Необычная картинка радует, а смешной образ хочется представить ещё раз.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впечатление от текста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обычной картины к яркому поэтическому образу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44121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легко и светло. От него остаётся тёплое впечатление, потому что необычная картинка не пугает, а сразу поднимает настроение.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на крыше — образ, который невозможно не заметить. Он заставляет остановиться, посмотреть внимательнее и по-новому увидеть привычный дом.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спорит и не шутит зло. Он относится к читателю мягко и весело, поэтому его приятно слушать и обсуждать в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пейзаж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смотрятся дом, крыша, небо и, возможно, двор. Такие детали помогают сразу понять, где происходит действие, и делают картинку ясной.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обычном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привычном фоне появляется конь, картинка становится особенно запоминающейся. Контраст между обычным домом и необычным героем делает стихотворение живым и весёлым.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 текст почти как небольшую песенку. Слова как будто играют друг с другом и создают живое звучание.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образы делают стихотворение удобным для чтения вслух. Оно звучит легко и без лишней сложности.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простые и понятные, поэтому первоклассникам легко следить за смыслом и сразу представлять картинку.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поэтическая речь воспринимается естественно и дружелюбно. Ребёнку хочется дослушать стихотворение до конца и повторить его ещё раз.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текст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запоминается сам конь на крыше. Такой образ необычен и мгновенно привлекает внимание.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смешная неожиданность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удивляется и улыбается, потому что привычная картина оказывается перевёрнутой фантазией.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ритм и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повторяющиеся звуки и лёгкий ритм делают стихотворение удобным для чтения вслух и помогают удержать его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пониманию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впечатлений при чтении стихотворения Е. Каменевой «Конь на крыше»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краски, мягкие контуры и чуть смешная поза коня сделают картинку доброй и живой. Такая иллюстрация подчеркнёт лёгкий юмор стихотворения и его настроение маленького приключения.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лучше всего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рисунок, где конь занимает центр композиции, а под ним ясно видна крыша. Светлое небо и немного свободного пространства вокруг помогут сразу почувствовать необычность сцены.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41988" y="3135641"/>
            <a:ext cx="244125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хороший текст для 1 класса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 и построено на простых словах, поэтому первоклассникам легко слушать его, следить за смыслом и не терять интерес от начала до конца.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необычный герой сразу запоминается и помогает детям представить картинку. Это удобно для разговора на уроке и для первого знакомства с поэтической речью.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улыбку, а значит, помогает ребёнку почувствовать, что чтение может быть весёлым. Такой опыт делает урок литературного чтения более тёплым и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помогает увидеть мир ярче и интереснее. В стихотворении именно выдумка делает картинку смешной, необычной и очень запоминающейся для читателя.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радоваться неожиданности и замечать необычное в привычном. Так рождается ощущение, что чудо может появиться совсем рядом, прямо в знакомом дворе.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может стать удивительным, если посмотреть на него по-новому. Даже знакомая крыша вдруг превращается в сцену для маленького чуда.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на которой словно дует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высоте и открытом пространстве делают сцену подвижной. Крыша кажется не просто частью дома, а местом, где воздух свободно гуляет вокруг коня и усиливает ощущение лёгкости.
</a:t>
            </a:r>
            <a:endParaRPr lang="en-US" sz="1066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Конь, который будто оживает в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поза животного помогает почувствовать движение и силу. Он словно не стоит на месте, а вот-вот шагнёт, повернёт голову или встряхнёт гривой на ветру.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движение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внимательный читатель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маленькая деталь постепенно раскрывает смысл и настроение стихотворения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тренирует наблюдательность. Важно заметить не только коня, но и место, где он оказался, а затем почувствовать настроение и интонацию стихотворения.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полюбить слово и ритм. Короткие строки, ясные образы и весёлый поворот показывают, что поэзия может быть простой, живой и очень интересной.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воображение: ребёнок учится представлять необычную картинку и понимать, как один смешной образ способен изменить всё впечатление от текста.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светлые краски, мягкие линии и ласковое выражение морды коня. Тогда иллюстрация передаст озорное, тёплое настроение стихотворения и будет смотреться очень дружелюбно.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видны на иллюстрации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особенно заметны удивление и радость. Конь на крыше выглядит необычно, но совсем не страшно, поэтому картинка вызывает улыбку и добрый интерес.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полюбить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смешная и яркая находка. Необычный конь сразу привлекает внимание и делает чтение похожим на весёлую игру воображения.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короткое, поэтому его удобно читать вслух на уроке и дома. Ребёнок быстро входит в текст и не устаёт от длинного сюжета.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пересказывать и обсуждать, потому что в нём мало событий, но очень много образа. Это помогает детям уверенно отвечать и делиться впечатлением.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светлое настроение. Стихотворение не только забавляет, но и запоминается, поэтому к нему хочется возвращаться снова.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«Конь на крыше» — улыбка, которая запоминается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Каменевой показывает, как один необычный образ делает знакомый мир ярче. В нём есть фантазия, добрый юмор и радость, которую легко почувствовать.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2026-05-23T23:05:47Z</dcterms:created>
  <dcterms:modified xsi:type="dcterms:W3CDTF">2026-05-23T23:05:47Z</dcterms:modified>
</cp:coreProperties>
</file>