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город: ключевые аспекты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город — центр ремёсел, торговли и культуры в Европе X–XV веков.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средневековых городов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города появились благодаря росту торговли и ремёсел. Это были компактные поселения с собственным управлением и разнообразием профессий, отличающие их от сельских общин.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роста средневековых городов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торговых связей между регионами стимулировало рост городов, привлекая ремесленников и купцов в новые центры обмена.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ремёсел и формирование цехов способствовали развитию городских экономических структур и специализации.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ярмарки и улучшение транспортных путей облегчали обмен товарами и способствовали развитию городской инфраструктуры.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добавили восточные товары и культуры, что ускорило процесс урбанизации и увеличило богатство городов.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городской структуры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Оборонительные сооружения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защищали крепостные стены и ров с водой, которые сохранили безопасность от внешних нападений. Эти укрепления были важной частью средневекового оборонительного комплекса.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 города была рыночная площадь с церковью и ратушей, вокруг которых расположились жилые кварталы, цеховые районы и городской порт.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средневекового города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деревянных домов к каменным зданиям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дома строились из дерева, но с XIII века стала популярна каменная кладка. Каменные дома были более долговечны и обеспечивали лучшую защиту от огня.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улочки и мощёные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были узкими, извилистыми и часто мощёными булыжником. Такая планировка соответствовала плотной городской застройке и обычно способствовала защите от врагов.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соборы и городские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готические соборы с витражами и резьбой служили религиозным центром, а ворота с гербами и сторожевые башни подчёркивали статус и безопасность города.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кварталы и районы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кварталы объединяли мастерские различных цехов, поддерживая обмен опытом и упорядоченную конкуренцию.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улицы располагались ближе к центральной площади, где размещались лавки и склады с разнообразными товарами.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районы знати обычно занимали более просторные дома в защищённых частях города, отделённых от шумных торговых зон.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1375" y="2167825"/>
            <a:ext cx="110250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жителей города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Бюргеры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городское сословие — граждане с правом на управление, владение имуществом и участие в городской жизни.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 мастера цехов, занимавшиеся изготовлением различных изделий, составляли экономическую основу общества.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Занимались организацией торговли, закупками и продажами, обеспечивая город товарами из дальних регионов.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Участвовали в торговле, ремёслах и домашнем хозяйстве; в некоторых случаях работали наравне с мужчинами в цехах.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управление и право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Магистрат и бургомистр избирались из богатых жителей для управления городом и представления интересов горожан.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право регулировало порядок, торговлю, налогообложение и организацию обороны, обеспечивая стабильность жизни.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города принимал решения по строительству, санитарии и безопасности, организуя коллективную ответственность.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строго контролировали боковые сферы городской жизни — от проведения ярмарок до соблюдения общественного порядка.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горожан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трудились в мастерских, на рынках и стройках, обеспечивая функционирование города и развитие инфраструктуры.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семьи жили в каменных домах, а бедняки — в тесных деревянных постройках и на чердаках.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составляли хлеб и овощи; мясо употребляли преимущественно в праздничные дни, вода бралась из колодцев.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профессии и цехи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обеспечивали город товарами, занимались торговлей и контролировали экономические связи с другими регионами.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 изготавливали инструменты, оружие и строительные детали, играя ключевую роль в городской промышленности.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создали разнообразие тканей, востребованных как горожанами, так и купцами для внешней торговли.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Булочники и ювелиры поддерживали повседневные нужды и украшения, применяя особые мастерства в ремеслах.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Ратуша: сердце городской власти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центр средневекового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Ратуша служила местом заседаний городского совета, где решались важнейшие вопросы управления. Здесь собирались представители власти для обсуждения торговли, законов и общественного порядка.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независимости и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башня ратуши возвышалась над городом, показывая свободу горожан. В залах ратуши проходили суды и хранились ключевые документы, подтверждающие автономию 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Оборонительные сооружения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стены вокруг города, с укреплёнными воротами и сторожевыми башнями, защищали жителей от враждебных нападений и грабежей со стороны вражеских войск.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замки служили укреплёнными резиденциями знатных семей. Городские ворота закрывались на ночь, а охрана, состоящая из вооружённых горожан, строго контролировала вход и выход.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городского образования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век: монастырские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школы возникли при монастырях и соборах, где обучали основам грамоты и арифметики на латыни.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1088: Университет в Болонье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первого европейского университета, уделявшего внимание праву и медицине, стало вехой в развитии городского образования.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1150: Университет в Париже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университет приобрёл известность как центр богословия и философии, привлекая студентов со всей Европы.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1167: Основание Оксфорда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 стал одним из ведущих учебных заведений, где развивались науки и гуманитарные знания, укрепляя интеллектуальную жизнь городов.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рынки и ярмарки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рынки возле основной площади обеспечивали обмен продовольствия и ремёсленных товаров между горожанами и крестьянами.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ярмарки привлекали купцов из разных стран для торговли специями, тканями и предметами роскоши, расширяя экономические связи.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становились центрами культурного обмена, где встречались представители различных народов, обмениваясь не только товарами, но и знаниями.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развлечения в городе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 и 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праздники сопровождались яркими шествиями и театрализованными представлениями. На улицах звучала музыка, создавая атмосферу торжества и объединения жителей.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турниры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Турниры собирали рыцарей и зрителей на специальных площадках, где соревновались в искусстве владения оружием и устраивали захватывающие поединки.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артисты и музыканты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Музыканты, жонглёры и актёры выступали на городских площадях, развлекая публику и создавая живую, весёлую обстановку во время праздников.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планировка городов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города обычно строились у важных торговых путей, что обеспечивало приток товаров и посетителей с разных регионов.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Располагались на берегах рек или морей, например, Париж на Сене и Венеция на лагуне, что облегчало торговлю и транспортировку грузов.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рыночная площадь являлась центром городской жизни, от неё расходились улицы, формируя чёткую планировку и функциональные районы.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и стихийные бедствия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смерть в XIV веке поразила европейские города, убив до трети населения и изменив социальные и экономические структуры городов.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регулярно уничтожали деревянные здания, что вынуждало использовать камень и развивать новые строительные технологии.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бедствия появились новые санитарные нормы: улицы стали шире, а отходы убирались регулярнее для предотвращения болезней.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 усилили контроль городских властей над безопасностью, способствовали укреплению городской архитектуры и инфраструктуры.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характеристики средневековых городов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примерное население, площадь и структуру занятия населения в типичных городах Европы XIII 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города имели разный размер, но все были сосредоточены на торговле и ремеслах, что определяло экономический профиль.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средневековой урбанистики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 искусстве и культуре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города вдохновили множество литературных произведений и художественных образов, сохранивших атмосферу того времени в культурной памяти.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элементы городов нашли отражение в современных музеях и реставрациях, что позволяет изучать историю через материальные памятники.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города: фундамент современной урбанистики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города стали базой для развития самостоятельного управления, экономических систем и архитектурных традиций, которые продолжают влиять на облик и устройство современных городов.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2026-05-10T14:35:46Z</dcterms:created>
  <dcterms:modified xsi:type="dcterms:W3CDTF">2026-05-10T14:35:46Z</dcterms:modified>
</cp:coreProperties>
</file>