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XIX века: как они показывали мир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картинам XIX века: природа, люди, города и море.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XIX век так вдохновлял художников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мир быстро менялся: строились фабрики, появлялись поезда и новые города. Художники замечали эти перемены и всё чаще писали не только героев, но и обычную жизнь, природу, улицы и труд людей.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часто брали сюжеты из мифов, древней истории и больших событий. Такие картины были торжественными и напоминали о героях прошлого.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Пейзажи, море и повседневная жизнь стали очень важными темами. Художники внимательнее смотрели на природу и на людей вокруг себя.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века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вышли свет, цвет и настроение. Картина стала похожа на быстрое впечатление, которое хочется поймать прямо сейчас.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темы картин в XIX веке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Брюллов и большая историческая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Брюллов создал знаменитое полотно «Последний день Помпеи» в 1833 году. На нём показано, как извержение Везувия разрушает древний город.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много движения, тревоги и сильных эмоций. Работа произвела большое впечатление в России и в Европе, потому что выглядела очень мощно и живо.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Шишкин: лес, поле и русская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кажется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очень точно рисовал деревья, стволы, ветки и лесные дорожки. Его картины словно приглашают зайти в тихий лес и внимательно всё рассмотреть.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свет и 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работах «Утро в сосновом лесу» и «Рожь» природа выглядит сильной и красивой. Художник показывал, как много в ней света, воздуха и покоя.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Айвазовский и море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бурю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прославился как мастер морских картин. Он умел передавать шторм, высокие волны и корабли, которые будто борются со стихией.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тишине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работах море бывает грозным и спокойным, но всегда очень живым. Особенно известны картины «Девятый вал» и «Чёрное море».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53752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реализма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Реалисты старались изображать мир без украшений. Они внимательно наблюдали за людьми, домами, улицами и природой, чтобы показать их такими, какими они бывают на самом деле.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Показывать обычную жизнь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картинах появлялись крестьяне, рабочие, дети и семьи. Художники считали важным рассказывать о повседневных делах, а не только о царях и героях.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Передавать чувства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показывал не только внешность, но и настроение человека. По лицу, позе и жесту можно было понять усталость, радость или заботу.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понимать время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картины словно открывали окно в жизнь XIX века. Зрители лучше понимали, как жили люди, чем занимались и о чём мечтали.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картине Репин показал тяжёлый труд людей, которые тянут баржу по реке. У каждого персонажа свой характер, своя поза и своё настроение. От этого сцена кажется очень настоящей и трогательной.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Бурлаки на Волге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художник изобразил шумную, весёлую и очень живую компанию. Лица, жесты и смех помогают почувствовать силу и свободу героев. Картина словно говорит: история бывает не только серьёзной, но и шумной.
</a:t>
            </a:r>
            <a:endParaRPr lang="en-US" sz="92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Запорожцы пишут письмо турецкому султану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Репин умел замечать в человеке главное: усталость, гордость, смелость или доброту. Поэтому его картины читаются как интересные истории. Кажется, что герои вот-вот заговорят с нами сами.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Репин рассказывал о людях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Репин: люди, движение и характеры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Суриков и история России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полотнах Сурикова большие исторические события выглядят очень правдиво и сильно. В «Утре стрелецкой казни» чувствуется напряжение, страх и ожидание, как перед важным и трудным решением.
</a:t>
            </a:r>
            <a:endParaRPr lang="en-US" sz="1211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«Боярыне Морозовой» особенно заметны лица людей, их удивление и сочувствие. Художник показывал историю не как сухой урок, а как живую сцену с настоящими чувствами.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Передвижники: художники, которые показывали жизнь страны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Передвижники помогли сделать живопись понятной и интересной для многих людей. Их выставки напоминали большое путешествие по России, только вместо чемодана был мольберт.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этого объединения хотели говорить о настоящем. Им было важно, чтобы зритель узнавал себя, своих близких и знакомые места.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писали природу, деревни, детей, праздники и труд. На их полотнах можно узнать простую жизнь страны без лишней торжественности.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Передвижники устраивали выставки не только в столице, но и в других городах. Так картины могли увидеть гораздо больше людей, а искусство становилось ближе к обычной жизни.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живопись XIX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академизма к реалистическим сюжетам и импрессионизму в живописи XIX 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Импрессионизм: свет, воздух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Импрессионисты выходили писать прямо на улицу и работали быстрыми мазками. Их интересовало не подробное изображение предметов, а то, как свет меняет всё вокруг в один миг.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Моне, Эдгар Дега и Огюст Ренуар показали, что картина может передавать не только вид, но и ощущение: утро, туман, блеск воды или тёплый солнечный луч.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картина дала имя целому направлению и помогла понять, что главное в живописи иногда — первое впечатление от увиденного.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2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1872
</a:t>
            </a:r>
            <a:pPr algn="ctr" indent="0" marL="0">
              <a:lnSpc>
                <a:spcPct val="120004"/>
              </a:lnSpc>
              <a:buNone/>
            </a:pPr>
            <a:r>
              <a:rPr lang="en-US" sz="1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Моне создал «Впечатление. Восход солнца», с которого началась история импрессионизма.
</a:t>
            </a:r>
            <a:pPr algn="ctr" indent="0" marL="0">
              <a:lnSpc>
                <a:spcPct val="120004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187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Моне, «Впечатление. Восход солнца»; история термина «импрессионизм»
</a:t>
            </a:r>
            <a:endParaRPr lang="en-US" sz="32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Винсент Ван Гог: яркие краски и сильные чувства
</a:t>
            </a:r>
            <a:endParaRPr lang="en-US" sz="2444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 Гог любил писать очень смелыми, насыщенными цветами. Из-за этого его картины сразу привлекают внимание, словно говорят: «Посмотри сюда!»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«Подсолнухах» и «Звёздной ночи» линии движутся, а цвет помогает передать волнение, радость и тревогу. Поэтому картины кажутся живыми, почти подвижными.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не только изображал предметы, но и показывал своё настроение. Именно поэтому его работы легко узнать среди других: они полны энергии и особого внутреннего света.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картинах Мане городские люди не стоят торжественно, как на параде. Они беседуют, отдыхают и смотрят друг на друга в кафе, словно зритель случайно заглянул в живую сцену. Так обычный вечер становится маленькой историей.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Кафе, где кипит разговор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 любил современную ему городскую жизнь: костюмы, улицы, витрины и движение людей. Его картины показывают Париж XIX века без украшений, но с вниманием к настроению. Благодаря этому город выглядит настоящим и очень узнаваемым.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на полотне художника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Мане и городская жизнь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Женщины-художницы XIX 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Берта Моризо писала лёгкие, светлые сцены повседневной жизни. В её картинах много воздуха, мягкого движения и тихих домашних моментов.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 Бракемон работала в кругу импрессионистов и тоже выбирала живые наблюдения из окружающего мира. Её полотна передают свет и настроение очень тонко.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творчество расширило представление об искусстве XIX века. Теперь в нём слышны не только громкие имена, но и голос художниц, которые смело шли своим путём.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женщинам было труднее учиться живописи, чем мужчинам. Но они настойчиво продолжали работать и показывали, что талант не зависит от пола.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61930"/>
            <a:ext cx="376800" cy="3349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работали художники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Масляные краски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помогали передавать глубину цвета, плотность мазка и красивые переходы света и тени на холсте.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уголь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Этими материалами художники делали точные рисунки и быстрые наброски, чтобы продумать композицию будущей картины.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Акварель и этюды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материалы были удобны для небольших пробных работ на природе. Такие этюды помогали поймать живое впечатление.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картины XIX века сегодня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художников XIX века хранятся в Третьяковской галерее, Эрмитаже и Русском музее. Эти музеи бережно сохраняют картины и показывают их посетителям.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важные работы можно увидеть в Лувре и музее Орсе. Там собраны полотна, которые помогают сравнить разные направления и увидеть изменения в живописи.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музейном зале картины словно продолжают свой разговор с людьми. Одна рассказывает о море, другая — о городе, третья — о людях и их чувствах.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художники XIX века важны и сегодня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картины учат замечать красоту в простых вещах: в облаках, дороге, реке, лице человека и даже в обычном рабочем дне.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живопись XIX века легче понимать историю. Картины показывают не только события, но и то, как жили, думали и чувствовали люди своего времени.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близки и сегодня, поэтому картины остаются интересными детям и взрослым. У каждого зрителя находится своё любимое полотно — почти как у друга из прошлого.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художники XIX века помогли увидеть мир по-новому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3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XIX века научили нас смотреть внимательнее: на природу, город, людей и их чувства. Их картины и сегодня словно открывают окно в живой, удивительный мир.
</a:t>
            </a:r>
            <a:endParaRPr lang="en-US" sz="3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2026-05-21T09:17:45Z</dcterms:created>
  <dcterms:modified xsi:type="dcterms:W3CDTF">2026-05-21T09:17:45Z</dcterms:modified>
</cp:coreProperties>
</file>