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открытия первобытных людей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выживать в суровом мире?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полезные идеи человечества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не просто выживали, а шаг за шагом находили решения для холода, голода и опасностей. Их открытия стали первыми полезными знаниями человечества.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люди расселились по Земле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появились в Африке, а затем постепенно расселились в Европу и Азию. Позже отдельные группы добрались и до Америки, осваивая новые территории.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холодом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ледниковых периодов климат становился холоднее и суше. Людям приходилось искать тёплые стоянки, надёжную пищу и места, где можно укрыться от ветра.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 — новые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в разные природные зоны, люди учились по-разному добывать еду и строить жилища. Поэтому у разных групп возникали собственные способы жизни.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накапливался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расширяли опыт первобытных людей: они узнавали, какие растения съедобны, где удобнее охотиться и какие материалы лучше подходят для орудий и одежды.
</a:t>
            </a:r>
            <a:endParaRPr lang="en-US" sz="8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каменного века показывают, как медленно и последовательно менялась жизнь людей. Каждый следующий период приносил новые способы добычи пищи и устройства быта.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первобытной истории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последовательность этапов: от простых орудий и огня к земледелию, скотоводству и оседлой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истории, раздел «Каменный век»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повседневный труд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была важнейшим занятием, потому что давала мясо, шкуры и кости. Для успеха нужны были выносливость, наблюдательность и согласованные действия всей группы.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обеспечивало людей ягодами, кореньями, орехами и съедобными растениями. Это занятие требовало знания местности и умения замечать, где и когда созревает пища.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старшие члены группы часто заботились о детях, готовили пищу и поддерживали порядок в стоянке. Такая работа была не менее важной, чем охота.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вместе делали орудия, чинили вещи и распределяли обязанности. Совместный труд помогал группе быстрее справляться с трудностями и уменьшал риск остаться без помощи.
</a:t>
            </a:r>
            <a:endParaRPr lang="en-US" sz="8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питались первобытные люди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 давало ягоды, орехи, коренья и съедобные растения. Такие продукты помогали переживать сезон, когда добыть крупную пищу было особенно трудно.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после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приносила мясо, жир, шкуры и кости. Из добычи старались использовать почти всё, потому что каждая часть животного была полезна.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быстро запоминали, где и в какое время можно найти еду. Это знание зависело от климата, местности и смены времён года.
</a:t>
            </a:r>
            <a:endParaRPr lang="en-US" sz="9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из камня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Скребок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помогали очищать шкуры от лишних частей и делать их более удобными для одежды и покрытий. Это делало добычу по-настоящему полезной.
</a:t>
            </a:r>
            <a:endParaRPr lang="en-US" sz="795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 копья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копий повышали эффективность охоты. С ними можно было поражать добычу на расстоянии и действовать точнее, чем с одной палкой или камнем.
</a:t>
            </a:r>
            <a:endParaRPr lang="en-US" sz="783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Рубило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Каменное рубило использовали как универсальный инструмент. Им можно было рубить, резать и раскалывать твёрдые материалы, когда ещё не существовало металлических орудий.
</a:t>
            </a:r>
            <a:endParaRPr lang="en-US" sz="705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 облегчали разделку мяса, обработку дерева и другие мелкие работы. Чем точнее был инструмент, тем безопаснее и быстрее выполнялось дело.
</a:t>
            </a:r>
            <a:endParaRPr lang="en-US" sz="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изменил повседневную жизнь первобытных людей сразу в нескольких важных сферах.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 его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одновременно защищал, помогал готовить и позволял людям дольше оставаться активными после захода солнца.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истории, тема «Освоение огня»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огня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огня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огня людям приходилось есть сырую пищу, терпеть холодные ночи и постоянно опасаться хищников. Это делало жизнь в стоянке гораздо рискованнее.
</a:t>
            </a:r>
            <a:endParaRPr lang="en-US" sz="909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освоения огня еда стала вкуснее и безопаснее, а ночи — теплее и светлее. У костра можно было работать и общаться.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степень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укрепил защиту стоянки и дал людям больше времени на совместные дела. Именно поэтому его считают одной из главных побед человека над природой.
</a:t>
            </a:r>
            <a:endParaRPr lang="en-US" sz="9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одежды и простых укрытий составляли два главных материала. Они помогали сохранять тепло, когда климат становился особенно суровым.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истории, тема «Первобытные люди»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материала чаще всего использовали для защиты от холода.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охотились вместе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коллективной охоты у первобытных людей: план, согласованные действия и использование простых орудий.
</a:t>
            </a:r>
            <a:endParaRPr lang="en-US" sz="9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спасали группу в холодный сезон, когда добыча была неудачной.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данным о раннем неолите Передней Азии.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лет назад
</a:t>
            </a:r>
            <a:endParaRPr lang="en-US" sz="5041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переходили к хранению пищи и запасов.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Зажившие тяжёлые травмы показывают, что раненых не бросали: их кормили, укрывали и поддерживали всей группой.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палеоантропологии верхнего палеолита.
</a:t>
            </a:r>
            <a:endParaRPr lang="en-US" sz="615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 лет назад
</a:t>
            </a:r>
            <a:endParaRPr lang="en-US" sz="5041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встречаются находки, по которым видно заботу о больных и ослабленных.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вещами и идеями между группами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переходил из рук в руки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стоянке заканчивался хороший кремень, а на другой его было достаточно. Люди обменивались камнем, чтобы делать острые наконечники и ножи. Вместе с материалом путешествовали и новые приёмы обработки.
</a:t>
            </a:r>
            <a:endParaRPr lang="en-US" sz="87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как знак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Шкуры, раковины и зубы животных ценились не меньше орудий. Их меняли на полезные вещи и украшения, а иногда на редкие материалы. Такой обмен помогал соседним группам поддерживать связи и помнить друг о друге.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путешествовали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приходили в новую стоянку, они могли увидеть незнакомый способ закреплять наконечник или делать узор на кости. Так вместе с вещами распространялись навыки, а удачные находки быстро становились общим достоянием.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известны со времён, когда люди уже оставляли могилы с украшениями и охрой. Это говорит о памяти, уважении и вере в особый смысл смерти.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находкам ранних погребений в Африке и Евразии.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лет назад
</a:t>
            </a:r>
            <a:endParaRPr lang="en-US" sz="5041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ранние свидетельства ритуальных захоронений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украшения и первые знания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стене пещеры художник изображал бизона, оленя или сцену охоты. Рисунок был не просто украшением: он помогал запоминать важные события и, возможно, рассказывать о них другим членам группы.
</a:t>
            </a:r>
            <a:endParaRPr lang="en-US" sz="85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 знак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 из раковин, подвески из зубов и ожерелья из камней показывали, кто чем гордится. Украшения могли обозначать возраст, опыт или принадлежность к определённой группе и делали человека заметнее среди остальных.
</a:t>
            </a:r>
            <a:endParaRPr lang="en-US" sz="77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костях и палках люди делали зарубки, чтобы не забыть число добытых животных или дней. Наблюдая за солнцем, луной и звёздами, они замечали повторяющиеся сезоны и лучше готовились к смене времени года.
</a:t>
            </a:r>
            <a:endParaRPr lang="en-US" sz="78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 появились не сразу: сначала люди приручали полезные растения и животных рядом со стоянками.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оседлости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переход к оседлой жизни занимал тысячелетия и шёл поэтапно: сначала выращивание растений, затем постоянные поселения.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археологической хронологии неолита Передней Азии.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неолитической революции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еды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стали выращивать растения, им пришлось ждать урожая и защищать поля. Зато пища стала появляться чаще, чем при одних только охоте и собирательстве.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жилища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 потребовала прочных домов, дворов и мест для хранения. Поселения становились заметнее, а вещи — тяжелее и долговечнее, чем в кочевом быту.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 и скот можно было обменивать на камень, украшения и полезные навыки. Так между людьми возникало больше связей, чем раньше.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глиняная посуда, зернохранилища и новые занятия: обработка земли, изготовление керамики, уход за животными. Жизнь стала разнообразнее и сложнее.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открытий первобытных людей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повторяющуюся связь между условиями жизни, изобретением и пользой для 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трудностей к открытиям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появлялось как ответ на трудности: холод, голод или опасность. Со временем простые решения складывались в новый образ жизни — более защищённый, удобный и организованный.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2026-07-25T23:36:01Z</dcterms:created>
  <dcterms:modified xsi:type="dcterms:W3CDTF">2026-07-25T23:36:01Z</dcterms:modified>
</cp:coreProperties>
</file>