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и Тихий океан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лед и океан формируют жизнь и хозяйство здесь и сейчас.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мира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почти не заселена, а Тихий океан интенсивно используется людьми. Сравнение помогает увидеть, как природа влияет на хозяйство, ресурсы и экологические риски.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Антарктика и Тихий океан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расположена вокруг Южного полюса и включает материк Антарктиду с прилегающими морями. Это самый южный и самый холодный район планеты, где океан играет решающую роль.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область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тесно связаны с океаническими процессами: течениями, переносом тепла и жизнью морских организмов. Именно поэтому их рассматривают вместе при изучении природы Земли.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связь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лежит между Евразией, Австралией и Америками и соединяет множество островов и морей. Его огромные размеры определяют разнообразие природы и видов хозяйственной деятельности.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материками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ледяной щит делает Антарктиду главным запасом пресной воды на Земле.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пресной воды сосредоточено в антарктическом льде.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центр данных по снегу и льду США (NSIDC)
</a:t>
            </a:r>
            <a:endParaRPr lang="en-US" sz="1215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день, полярная ночь и сезоны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наклона земной оси в Антарктике наступает полярный день: Солнце долго не заходит за горизонт. Это дает больше света, но почти не приносит тепла.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сезоны очень короткие, поэтому растения и животные успевают развиваться только в ограниченный период. Даже таяние льда и кормление морских животных зависят от нескольких недель.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наблюдается полярная ночь, когда солнечный свет отсутствует неделями и даже месяцами. В это время резко падает температура и замедляется жизнь на суше и в море.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природы заставляет живые организмы заранее приспосабливаться к холоду, темноте и нехватке пищи. Выживают те виды, которые умеют экономить энергию и быстро использовать теплое время.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ритму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приспособлены к холоду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антарктических животных есть толстый слой жира, который помогает сохранять тепло в ледяной воде. Он также служит запасом энергии, когда пищи становится меньше.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животные часто собираются в группы, чтобы легче сохранять тепло и защищаться от ветра. Такое поведение особенно важно в суровые зимние месяцы.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стаей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 тюлени способны долго нырять и эффективно использовать кислород. Это позволяет им искать пищу в холодной воде и не тратить лишнюю энергию.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сил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и морские птицы защищены густым оперением, а у тюленей мех и кожа уменьшают потери тепла. Компактное тело тоже помогает удерживать тепло лучше.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океан как часть мировой циркуляции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воды Южного океана связывают океанические бассейны и перераспределяют тепло, соль и 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Антарктики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антарктических морских цепях питание начинается с планктона и криля, который связывает нижние и верхние уровни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Антарктику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Антарктический договор 1959 года закрепил мирный статус региона. Здесь нельзя вести военную деятельность, а решения о работе станций принимаются с учетом международных правил.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режим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нужен потому, что экосистема материка очень уязвима и восстанавливается медленно. Даже небольшое вмешательство может долго отражаться на животных и льдах.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экосистема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 Антарктике сильно ограничена, чтобы не нарушать природное равновесие. Особенно строго контролируются перемещения людей, топлива и отходов.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природы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действуют по согласованным нормам и обслуживают исследования климата, льда и живой природы. Это помогает странам совместно изучать материк без территориального соперничества.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сотрудничество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Тихого океана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простирается между Азией, Австралией и Америками, связывая берега нескольких материков. Его огромная площадь объясняет разнообразие климата, течений и природных зон.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океана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островов и архипелагов делает океан особенно важным для поселений, перевозок и рыболовства. Для жителей прибрежных стран он служит пространством связи и обмена.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побережья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окраин океана воды прохладнее, а ближе к экватору преобладают теплые тропические районы. Поэтому рядом могут соседствовать туманы, штормы и спокойные лагуны.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пояса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океана меняются так сильно, что здесь встречаются и холодолюбивые, и теплолюбивые виды. Это делает Тихий океан одним из самых разнообразных районов Земли.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природы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и холодные течения Тихого океана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и тёплые течения в Тихом океане по-разному меняют климат побережий и условия для живых организмов.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усиливают прогрев побережий, а холодные приносят охлаждение и питательные вещества, повышая биологическую продуктивность.
</a:t>
            </a:r>
            <a:endParaRPr lang="en-US" sz="144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школьной физической географии и океанологии Тихого океана.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океан создаёт особенно богатые экосистемы
</a:t>
            </a:r>
            <a:endParaRPr lang="en-US" sz="2616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как подводный город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тёплой лагуной коралловые полипы строят риф, который становится домом для множества рыб и беспозвоночных. Прозрачная вода, солнечный свет и спокойные волны помогают этому хрупкому сообществу расти медленно, но постоянно.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полный укрытий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берега, где волны приносят много света и пищи, разрастаются водоросли и появляются укрытия для молоди рыб. Здесь особенно заметно, как шельф и приливы формируют богатую прибрежную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Тихого океана сосредоточены крупнейшие промысловые зоны, где уловы долго остаются высокими благодаря богатой кормовой базе.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промыслового вылова приходится на этот океан.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50%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The State of World Fisheries and Aquaculture.
</a:t>
            </a:r>
            <a:endParaRPr lang="en-US" sz="1247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океан и погоду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осадки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тихоокеанской поверхности определяет, сколько влаги попадёт в атмосферу. Поэтому океан может влиять на ливни, штормы и длительные периоды сухой погоды даже далеко от берега.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Эль-Ниньо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Эль-Ниньо тёплая вода смещается к востоку, и привычные зоны дождей меняются. Это влияет на урожай, морскую жизнь и условия для рыболовства на огромных расстояниях.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рыболовства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воды отражается и на промысле. Когда кормовые организмы смещаются, рыба тоже меняет маршруты, а рыбакам приходится перестраивать места и сроки лова.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Ла-Нинья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Ла-Нинья, наоборот, усиливает охлаждение поверхностных вод в центральной и восточной части океана. Из-за этого погода становится более контрастной: где-то усиливаются осадки, а где-то возрастает засушливость.
</a:t>
            </a:r>
            <a:endParaRPr lang="en-US" sz="10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использование: рыболовство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в Тихом океане особенно важно там, где сходятся течения, шельф и богатые кормом воды.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Уловы зависят от природных условий: районы апвеллинга и холодных течений дают больше рыбы, но нуждаются в строгом контроле.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FAO; обобщение по рыболовным районам Тихого океана.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 помогает торговле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работают как узлы, где груз перегружают, сортируют и отправляют дальше. От их размеров, глубины и техники зависит скорость международной торговли и надёжность поставок.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портов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судоходства зависит от погоды, штормов, туманов и точности карт. Поэтому капитаны учитывают течения и фарватеры, чтобы уменьшить риск аварий и задержек.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безопасность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соединяет крупнейшие промышленные районы Азии и Америки, поэтому по нему проходят важнейшие торговые маршруты. Грузы идут в контейнерах, на танкерах и сухогрузах, связывая заводы, порты и рынки.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морская магистраль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и в удалённых районах морской путь часто остаётся единственной удобной связью. Поэтому регулярные линии особенно важны для продовольствия, топлива, почты и пассажирских перевозок.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островами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берут из океана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добывают нефть и газ, потому что там удобнее строить платформы и подводные трубы. Но даже небольшая авария может быстро загрязнить большую акваторию.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Шельфовые месторождения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везде добыча допустима одинаково: часть районов охраняется, а в спорных зонах решения принимают особенно осторожно. Здесь важно сочетать экономическую выгоду с международными правилами.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правила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добыча, тем выше риск разливов и повреждения морского дна. Это опасно для рыбы, птиц и прибрежных жителей, которые зависят от чистой воды.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соль и отдельные минеральные ресурсы также связаны с использованием океанского пространства. Однако такие работы требуют осторожности, чтобы не разрушать прибрежные экосистемы и донные сообщества.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ресурсы моря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морским экосистемам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Антарктики особенно опасно сокращение льда и потепление воды. Когда меняется количество криля, животным труднее находить пищу, и это отражается на пингвинах, тюленях и китах.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антарктическая цепь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Тихом океане пластик и нефтяные пятна часто собираются течениями в большие зоны загрязнения. Они угрожают птицам, черепахам и рыбам, а также берегам, где живут люди и работают порты.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загрязнение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океанический мир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морского льда у Антарктиды сокращает площади, где животные находят пищу и укрытие. Это меняет сезонные маршруты и делает жизнь в Южном океане менее устойчивой.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льда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льдом, температурой и морскими организмами помогают заранее видеть опасные изменения. Международное сотрудничество особенно важно там, где один океан влияет на несколько континентов.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общий контроль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 усиливают экстремальные явления: штормы, засухи и ливни становятся опаснее. Такие изменения затрагивают урожай, рыболовство и безопасность прибрежных городов.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резкая погода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районах Тихого океана перегрев воды приводит к обесцвечиванию кораллов. Когда рифы теряют окраску, вместе с ними беднеет и всё прибрежное сообщество.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для рифов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требует ответственности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показывает, как важно беречь особенно уязвимую природу, а Тихий океан — как сильно человек зависит от морей. Будущее этих регионов определит ответственное использование и международное сотрудничество.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2026-07-26T21:21:14Z</dcterms:created>
  <dcterms:modified xsi:type="dcterms:W3CDTF">2026-07-26T21:21:14Z</dcterms:modified>
</cp:coreProperties>
</file>