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Гомотетии и изометрии: как меняются фигуры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фигуры сохраняют форму, но меняют размер?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преобразования фигур в 7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преобразования фигур в 7 классе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позволяют быстро сравнивать фигуры, понимать подобие и масштаб, а также уверенно работать на клетчатой бумаге и координатной плоскости.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Изометрия: что именно сохраняется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без 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Изометрия переводит каждую точку фигуры так, что расстояния между любыми двумя точками остаются прежними. Поэтому длины отрезков не меняются.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 периметр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преобразовании сохраняются величины углов и периметр фигуры. Это значит, что новая фигура полностью совпадает с исходной по форме и размеру.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фигура, другое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изометрии фигура может оказаться в другом месте плоскости или повернуться иначе, но она остаётся равной исходной и подходит для точного сравнения.
</a:t>
            </a:r>
            <a:endParaRPr lang="en-US" sz="13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вида изометрий на плоскости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вида изометрий на плоскости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фигуры сдвигаются на одно и то же расстояние в одном направлении. Форма, размеры и ориентация фигуры при этом сохраняются.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вращается вокруг заданной точки на определённый угол. Расстояния между точками не меняются, поэтому после поворота получается та же фигура.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переходит на другую сторону от оси на таком же расстоянии. Фигура зеркально отражается, но её размеры и углы сохраняются.
</a:t>
            </a:r>
            <a:endParaRPr lang="en-US" sz="14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одни свойства сохраняются полностью, а другие — только частично или с изменением масштаба.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сохраняют изометрия и гомотетия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Изометрия сохраняет все свойства без исключений, а гомотетия оставляет неизменными форму и углы, но меняет размеры и площадь.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«Гомотетии и изометрии»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42200" y="126456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Подобная фигура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переводит исходную фигуру в подобную ей. У новой фигуры сохраняются все углы, а соответствующие стороны становятся пропорциональными.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42200" y="2427438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Увеличение и уменьшение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гомотетии больше 1, фигура увеличивается. Если коэффициент меньше 1, она уменьшается, но её форма остаётся прежней.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2200" y="359031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Без искажений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не ломает рисунок и не меняет его пропорций. Именно поэтому одна и та же фигура может быть изображена крупнее или мельче.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Гомотетия: изменение размера без искажения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 и модуль коэффициента влияют на размер фигуры и её положение относительно центра.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гомотетии и результат преобразования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коэффициента задаёт изменение размера, а отрицательный знак меняет расположение фигуры на противоположное относительно центра.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гомотетии из школьного курса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гомотетию на плоскости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начинается с центра гомотетии и продолжается по лучам к вершинам фигуры.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5558" y="1916405"/>
            <a:ext cx="18765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36488"/>
            <a:ext cx="236400" cy="210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фигур как результат гомотетии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гомотетии соответствующие углы остаются равными, поэтому фигуры сохраняют один и тот же вид. Это главное условие подобия, по которому сравнивают геометрические объекты.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соответствующих сторон изменяются в одно и то же число раз. Благодаря этому можно находить неизвестные отрезки, если известен коэффициент преобразования.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Макеты и 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хорошо видно в уменьшенных моделях зданий и предметов. В таких макетах форма сохраняется, а размеры специально уменьшают по одному правилу.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в масштабе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Карты, планы и чертежи помогают сравнивать реальные объекты, не измеряя их напрямую. Подобие делает схему узнаваемой, даже если её размер сильно отличается от оригинала.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три преобразования не меняют размер фигуры, а гомотетия позволяет целенаправленно изменять масштаб.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Поворот, перенос, симметрия и гомотетия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Поворот, перенос и симметрия относятся к изометриям; гомотетия выделяется тем, что сохраняет форму, но изменяет размер.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преобразований фигур по школьному курсу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координатной плоскости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сдвигается вправо и вверх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A(1,1), B(3,1) и C(2,3) можно перенести на 4 клетки вправо и 2 клетки вверх. Тогда каждая вершина окажется в новой точке, а сам треугольник сохранит прежний вид и размеры, только сменит положение на плоскости.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фигура, но 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выполнить гомотетию с центром в начале координат и коэффициентом 2, каждая координата удвоится. Треугольник перейдёт в A(2,2), B(6,2) и C(4,6), то есть станет больше, но останется похожим на исходный.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эффекта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удобно показывает различие между преобразованиями. Параллельный перенос только перемещает фигуру, а гомотетия изменяет её размеры относительно центра. Поэтому координаты меняются по-разному, хотя в обоих случаях фигура остаётся узнаваемой.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действует отрицательная гомотетия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Выбирают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центр гомотетии. От него проводят лучи к вершинам исходной фигуры, чтобы задать направление преобразования.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Учитывают знак коэффициента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отрицательном коэффициенте новые точки откладывают на тех же лучах, но в противоположную сторону от центра. Расстояние берут по модулю коэффициента.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Получают симметричную фигуру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фигура оказывается по другую сторону от центра и сохраняет подобие. При k = -1 она превращается в центрально-симметричное изображение.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меняется быстрее, чем длины сторон. Поэтому даже небольшое увеличение фигуры заметно влияет на её размер.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гомотетии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зависит от квадрата коэффициента: чем больше |k|, тем сильнее рост площади; при уменьшении сторон площадь падает особенно быстро.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гомотетии: S' = k²·S; значения взяты из примеров k = ½, 2, 3.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что именно сохраняется, а что меняется при разных преобразованиях фигур.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свойств преобразований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Изометрии сохраняют и форму, и размер, а гомотетия сохраняет форму, но задаёт новый масштаб.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изометрий и гомотетии из школьного курса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изометрии и гомотетия в жизни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 орнаменты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декоративных узорах часто повторяют одну и ту же фигуру без изменения размеров. Такие изображения удобны для сравнения, потому что расстояния и углы остаются прежними.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схемы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детали изображают точно по форме, но в другом положении. Здесь важны изометрии: они позволяют перемещать фигуру, не искажая её геометрию.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планы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Карты, планы зданий и схемы улиц обычно уменьшают в одном масштабе. Это пример гомотетии: объект сохраняет подобие, но становится меньше для удобства работы.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 макеты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Макеты домов, техники и предметов помогают увидеть целое в уменьшенном виде. Все части модели пропорциональны оригиналу, поэтому здесь хорошо заметно действие коэффициента масштаба.
</a:t>
            </a:r>
            <a:endParaRPr lang="en-US" sz="11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изометрия или гомотетия?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сравнения длин, углов и коэффициента изменения размеров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равенство и подобие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фигуры выглядят одинаково, это ещё не значит, что они равны. При подобии углы совпадают, но длины сторон могут быть разными, поэтому нужно внимательно сравнивать размеры.
</a:t>
            </a:r>
            <a:endParaRPr lang="en-US" sz="1183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считают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умножать площадь на коэффициент k. На самом деле при гомотетии площадь меняется в k² раз, потому что изменяются сразу две стороны фигуры.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учитывают знак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 переносит фигуру на другую сторону от центра. Если забыть про знак, можно получить верное уменьшение или увеличение, но неправильное расположение.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на клетчатой бумаге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по клеткам легко перепутать перенос, поворот и гомотетию. Чтобы не ошибиться, нужно отдельно проверять расстояния, направление и отношение соответствующих сторон.
</a:t>
            </a:r>
            <a:endParaRPr lang="en-US" sz="11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карты как пример гомотетии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листе бумаги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города — это уменьшенная модель местности. На ней улицы, площади и кварталы сохраняют форму, но все расстояния изображены в одном и том же масштабе, чтобы карту было удобно читать и использовать.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указан масштаб 1:10 000, то 1 см на карте соответствует 100 м на местности. Это означает, что каждая длина уменьшена одинаково, а направление и взаимное расположение объектов остаются узнаваемыми.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записи помогают быстро выбирать нужную формулу при решении задач на преобразования фигур.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формулам и свойствам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Изометрия сохраняет размеры, а гомотетия задаёт общий коэффициент изменения. Формула площади всегда требует квадрата коэффициента.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и свойства преобразований фигур из школьного курса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Изометрии не меняют размеры фигур, а гомотетия сохраняет форму, но задаёт новый масштаб. Если помнить центр, коэффициент и знак, задачи на подобие и построения становятся значительно понятнее.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2026-05-29T00:19:51Z</dcterms:created>
  <dcterms:modified xsi:type="dcterms:W3CDTF">2026-05-29T00:19:51Z</dcterms:modified>
</cp:coreProperties>
</file>