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Прямоугольник: одна фигура — много свойств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фигура, из которой удобно начинать изучение геометрии.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форма встречается в книгах, окнах, экранах и чертежах. Она помогает точно измерять, размечать поверхность и сравнивать размеры предметов в быту и технике.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угла у прямоугольника, и все они прямые.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признак фигуры: если все углы равны 90°, перед нами прямоугольник.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55" y="3718345"/>
            <a:ext cx="367465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образует прямоугольник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четыре вершины. Они соединяют стороны фигуры и задают её форму, поэтому по вершинам легко строить и проверять изображение на бумаге.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имеет четыре стороны, причём противоположные стороны равны. Две соседние стороны обычно называют длиной и шириной, что удобно при измерениях и вычислениях.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внутренние углы прямоугольника прямые и равны 90°. Именно это отличает его от большинства других четырёхугольников и делает построение особенно точным.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четырёхугольника противоположные стороны равны и параллельны, а все углы прямые, его можно уверенно назвать прямоугольником.
</a:t>
            </a:r>
            <a:endParaRPr lang="en-US" sz="13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1297"/>
            <a:ext cx="4750071" cy="2270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прямоугольника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основные признаки фигуры и помогает быстро их запомнить.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свойств делает прямоугольник удобной для измерений и построений фигурой.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в клетчатой тетради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по клеткам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прямоугольник легко вычерчивать по линиям сетки: стороны идут ровно по клеткам, а углы получаются прямыми без сложных построений.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измерять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клеткам просто определить длину и ширину, а затем перевести их в сантиметры. Это помогает быстро решать задачи и проверять аккуратность чертежа.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подписывать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отмечать вершины, стороны и прямой угол. Такие подписи делают фигуру понятной и помогают не перепутать её с другим четырёхугольником.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Клетчатый фон особенно удобен при вычислении периметра и площади. Он показывает, как размеры фигуры связаны с количеством клеток внутри и по краю.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прямоугольника на одном примере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площадь показывают разные характеристики фигуры, поэтому их нельзя сравнивать как одинаковые величины.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размеры, периметр и площадь описывают прямоугольник с разных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прямоугольника со сторонами 8 см и 5 см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см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периметр прямоугольника со сторонами 8 см и 5 см.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 длину границы фигуры. Его находят по формуле P = 2(a + b), когда известны длина и ширина.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 для прямоугольника 8 см × 5 см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см²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площадь прямоугольника со сторонами 8 см и 5 см.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квадратных единиц помещается внутри фигуры. Для прямоугольника её находят умножением длины на ширину.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 для прямоугольника 8 см × 5 см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периметр и 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вычислений для прямоугольника.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прямоугольника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проводится между двумя противоположными вершинами прямоугольника и проходит через его внутреннюю часть, а не по стороне.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 пересечение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обе диагонали одинаковой длины и пересекаются в одной точке, которая находится точно посередине фигуры.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найти середины диагоналей, можно проверить правильность чертежа, определить центр прямоугольника и использовать это свойство при построении.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 квадрат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отличается дополнительным равенством всех сторон, но сохраняет все признаки прямоугольника.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можно рассматривать как особый прямоугольник: общие свойства совпадают, а дополнительное условие связано только с длинами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плоских четырёхугольников из школьной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и тетрадь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лист бумаги и страница тетради имеют прямоугольные границы, поэтому их удобно разлиновывать, считать клетки и размещать текст. Такая форма помогает аккуратно располагать записи и быстро сравнивать размеры.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класс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двери и классная доска часто делают прямоугольными, потому что такую форму легко измерять и вставлять в проём. Прямые углы упрощают черчение, а ровные стороны помогают при ремонте и планировании.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экран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Коробки, экраны ноутбуков и телефонов тоже обычно напоминают прямоугольник. Такая форма удобна для хранения, упаковки и просмотра изображения, потому что позволяет использовать пространство без лишних пустых участков.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прямоугольник встречается каждый день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для прямоугольника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какими единицами измеряют стороны, периметр и площадь прямоугольника.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величины измеряют в обычных единицах, а площадь — в квадратных. Это помогает не путать размер границы фигуры с размером её внутренней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измерения длины и площади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прямоугольником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две величины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считают по границе фигуры, а площадь — внутри неё. Если не различать эти понятия, легко получить неверный ответ и выбрать неподходящую формулу.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вместо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площади некоторые складывают длину и ширину, хотя нужно их перемножить. Такое действие меняет смысл задачи и даёт число, не связанное с покрываемой поверхностью.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записывают в сантиметрах или метрах, а площадь — в квадратных единицах. Без правильной записи ответ выглядит неполным и может быть засчитан как ошибка.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определяют фигуру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прямоугольником называют любой четырёхугольник. Но у него обязательно должны быть четыре прямых угла и противоположные стороны, которые равны и параллельны.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фигура — 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 свойствах прямоугольника и измерениях чертежа.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сторон и результатов для нескольких прямоугольников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что одинаковая фигура может иметь очень разные размеры сторон и площади.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площадь зависят от сочетания сторон: при похожем периметре площадь может заметно отличаться.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P = 2(a + b), S = a × b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прямоугольник удобен в геометрии и технике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сетка помогает точно откладывать размеры в черчении и на плане комнаты. Ровные клетки делают линии понятными, а ошибки при измерении заметнее.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система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точки легко находить по клеткам, потому что оси образуют прямоугольную основу. Это упрощает сравнение расстояний и построение фигур.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27056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предметы и конструкции делают прямоугольными, чтобы их было проще размещать, хранить и измерять. Такая форма экономит пространство и облегчает расчёты.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выводы по теме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узнают по четырём прямым углам, равным противоположным сторонам и параллельности этих сторон. Эти свойства делают фигуру легко проверяемой и удобной для чертежа.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считать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прямоугольника особенно часто находят периметр и площадь. Периметр показывает длину границы, а площадь — размер внутренней области, поэтому формулы применяют в разных задачах.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встречается в тетрадях, окнах, дверях, экранах и коробках. Его форма помогает делать предметы удобными для хранения, построения и измерения.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квадратом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сохраняет все признаки прямоугольника, но отличается тем, что все его стороны равны. Значит, квадрат является частным случаем прямоугольника.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вокруг нас и 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соединяет простые признаки, точные формулы и знакомые примеры из жизни. Если понимать его свойства, легче решать задачи, читать чертежи и замечать математику вокруг себя.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2026-05-29T03:50:02Z</dcterms:created>
  <dcterms:modified xsi:type="dcterms:W3CDTF">2026-05-29T03:50:02Z</dcterms:modified>
</cp:coreProperties>
</file>