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М. Ю. Лермонтова: главные темы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внутренней жизни человека, одиночестве и судьбе — в прозе Лермонтова.
</a:t>
            </a:r>
            <a:endParaRPr lang="en-US" sz="386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между романтизмом и реализмом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Лермонтова появилась в 1830–1840-е годы, когда старая романтическая традиция уже менялась. На её фоне особенно заметны точные наблюдения, сложные характеры и интерес к реальной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29617"/>
            <a:ext cx="220800" cy="196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Прозаические произведения Лермонтова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«Вадим»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Незавершённый роман «Вадим» показывает ранние поиски Лермонтова в прозе. В нём уже заметны интерес к сильному характеру, драматическому конфликту и напряжённому изображению человеческих отношений.
</a:t>
            </a:r>
            <a:endParaRPr lang="en-US" sz="961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прозаическое произведение Лермонтова — роман, в котором особенно ярко раскрыт образ Печорина и его внутренние противоречия. Именно этот текст обычно становится основой для изучения всей прозы писателя.
</a:t>
            </a:r>
            <a:endParaRPr lang="en-US" sz="966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«Бэла» и «Максим Максимыч»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повести открывают и связывают роман «Герой нашего времени». Они помогают увидеть Печорина через чужие впечатления и показывают разные нравственные позиции героев.
</a:t>
            </a:r>
            <a:endParaRPr lang="en-US" sz="1055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«Тамань»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переносит действие в мир тайны, риска и ночной опасности. Здесь особенно важны наблюдательность героя, неожиданные встречи и ощущение скрытой угрозы, которое держит читателя в напряжении.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«Княжна Мери» и «Фаталист»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романа раскрывают Печорина в светском обществе и в философском споре о судьбе. В них особенно ясно видно, как внешнее действие связано с внутренним состоянием героя.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центральный герой прозы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смел и наблюдателен, но его жизнь лишена ясной цели. Он быстро замечает слабости людей и нередко действует так, будто испытывает и их, и самого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характере сочетаются холодность, усталость, самолюбие и способность к глубоким чувствам. Поэтому Печорин стал одним из самых запоминающихся героев русской литературы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как первый психологический роман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романе расположены не по времени, а так, чтобы постепенно раскрывать характер Печорина. Читатель сначала видит героя со стороны, а потом всё ближе узнаёт его внутренний мир.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только поступки, но и мысли, сомнения, самооценку героя. Важнее становится не приключение само по себе, а то, почему человек так поступает и как он относится к другим.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повествования делает роман психологическим: в центре оказывается личность, её противоречия и переживания. Для русской литературы это был важный шаг к более глубокому изображению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роман «Герой нашего времени»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помогает постепенно перейти от внешнего рассказа к внутреннему голосу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«Бэла»: столкновение мира Кавказа и дворянского общества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вводит читателя в кавказский мир, где природа, свобода и сильные чувства кажутся особенно яркими. На этом фоне характер Печорина выглядит ещё более противоречивым.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добивается любви Бэлы, но вскоре теряет интерес к ней. Его увлечение оказывается недолгим, а для девушки становится началом трагедии и гибели.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Бэлы показывает, что герой умеет завоёвывать сердца, но не умеет сохранять живую близость. За внешней страстью у него скрываются холодность и внутренняя пустота.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соединяются романтический колорит и трагический смысл. Кавказ изображён как пространство силы и свободы, но судьба героев показывает, что чувство может обернуться бедой.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«Максим Максимыч»: память, дружба и холодность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искренне рад встрече с Печориным и помнит о нём по-доброму. Его чувство очень человеческое и простое, поэтому сдержанность героя особенно заметна.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отвечает почти равнодушно, хотя штабс-капитан ждал этой встречи долго. Контраст между ними подчёркивает разницу не только в характерах, но и в отношении к людям.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глава показывает, что Печорин умеет производить сильное впечатление, но не умеет ценить чужую привязанность. Именно здесь особенно ясно видна его душевная холодность.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«Тамань»: маленькая история с большой тайной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приезжает в Тамань и оказывается в месте, где всё кажется скрытым и тревожным. Ночной берег, лодки и тёмная вода создают ощущение тайны, будто за каждым звуком может скрываться опасность. Именно такая атмосфера делает повесть особенно напряжённой.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 моря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случайно раскрывает дело контрабандистов, потому что внимательно замечает детали и не пропускает мелочей. Но, даже разобравшись в происходящем, он остаётся один: рядом нет ни близости, ни доверия, только холодное чувство одиночества.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тайна и взгляд героя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«Княжна Мери»: конфликт самолюбия и чувства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особенно заметна светская среда: разговоры, слухи, намёки и скрытые соперничества. На этом фоне Печорин постоянно проверяет себя и окружающих.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Грушницкий выглядит человеком позы и самолюбия, а княжна Мери становится участницей сложной психологической игры. Вера, напротив, показывает глубокое и верное чувство.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добивается успеха в светском обществе, но его победы не приносят ему радости. Чем дальше разворачиваются события, тем яснее становится его внутреннее опустошение.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и разрыв отношений усиливают трагизм главы. Здесь особенно видно, что ум и сила героя не помогают ему стать счастливым и по-настоящему близким к людям.
</a:t>
            </a:r>
            <a:endParaRPr lang="en-US" sz="1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«Фаталист»: судьба и свобода человека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 пистолетом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Вулыч проверяет, действительно ли человеку назначен час смерти, и делает опасную попытку доказать свою правоту. Этот эпизод показывает, насколько серьёзно герои воспринимают спор о роке.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предопределении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обсуждают, управляет ли жизнью судьба или человек сам выбирает путь. Разговор сразу задаёт напряжённый философский вопрос и подготавливает к дальнейшим событиям повести.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эпизод и вывод Печорина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трагического случая Печорин размышляет, где проходит граница между случайностью и выбором. Лермонтов не даёт готового ответа, оставляя читателя с ощущением двойственности.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Лермонтова в романе «Герой нашего времени»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темы, связанные с внутренней жизнью героя и его отношениями с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тесно переплетены: через личные переживания Печорина Лермонтов показывает и характер, и общество, и эпоху.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М. Ю. Лермонтова «Герой нашего времени» (1840)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романе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помогает раскрыть главную идею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сопоставление героев Лермонтов подчёркивает одиночество Печорина и разные типы отношения к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прозы Лермонтова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изображении мира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постоянно сталкивает противоположности: искренность и маску, чувство и холодность, свободу и внутреннюю несвободу. Такие противопоставления помогают лучше понять героев.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персонажей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звучат разные голоса: спокойный рассказ Максима Максимыча, светские разговоры и дневниковые записи Печорина. Это делает повествование разнообразным и убедительным.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показывает, что герой думает, чего боится и почему поступает именно так. Благодаря этому характер Печорина выглядит живым, сложным и противоречивым.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горы, дорога и море у Лермонтова не просто фон. Они помогают почувствовать опасность, свободу, одиночество и напряжение, которое окружает героев в самых разных эпизодах.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прозе Лермонтова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Кавказ — это не только красивая природа, но и особый мир, где сильнее ощущаются риск, честь, свобода и испытание характера.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Пейзажи, дорога, крепости и военные стоянки делают действие зрелищным и запоминающимся. Этот образ связан и с личным опытом писателя, хорошо знавшего Кавказ.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Печорина называют «лишним человеком»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образован и умеет действовать, но не видит цели, ради которой стоило бы по-настоящему жить и бороться.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теряет интерес к людям и событиям, а его поступки часто приводят к разочарованию, конфликтам и одиночеству.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стал важен для литературы XIX века: через него показан человек, который не находит места ни в обществе, ни в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Печорина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 героя сначала со стороны, а затем через его собственные мысли и поступки.
</a:t>
            </a:r>
            <a:endParaRPr lang="en-US" sz="1158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и реалистические черты прозы Лермонтова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у Лермонтова могут соседствовать тайна, сильные чувства и точные бытовые детали.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Романтическое и реалистическое начала не спорят, а дополняют друг друга, делая повествование ярким и правдоподобным.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прозы М. Ю. Лермонтова, прежде всего романа «Герой нашего времени»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прозы Лермонтова для русской литературы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литературные задачи Лермонтов помог решить своей прозой.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помог русской прозе точнее изображать человека и подготовил развитие психологического романа.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Ю. Лермонтова «Герой нашего времени» и традиция русской прозы XIX века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Лермонтова учит внимательно смотреть на человека, замечать его сомнения, слабости и силу. Именно поэтому «Герой нашего времени» остаётся важной книгой и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Лермонтовская проза: роман о человеке и его выборе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2026-05-23T00:35:45Z</dcterms:created>
  <dcterms:modified xsi:type="dcterms:W3CDTF">2026-05-23T00:35:45Z</dcterms:modified>
</cp:coreProperties>
</file>